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Overlock"/>
      <p:regular r:id="rId23"/>
      <p:bold r:id="rId24"/>
      <p:italic r:id="rId25"/>
      <p:boldItalic r:id="rId26"/>
    </p:embeddedFont>
    <p:embeddedFont>
      <p:font typeface="Teko"/>
      <p:regular r:id="rId27"/>
      <p:bold r:id="rId28"/>
    </p:embeddedFont>
    <p:embeddedFont>
      <p:font typeface="Arial Narrow"/>
      <p:regular r:id="rId29"/>
      <p:bold r:id="rId30"/>
      <p:italic r:id="rId31"/>
      <p:boldItalic r:id="rId32"/>
    </p:embeddedFont>
    <p:embeddedFont>
      <p:font typeface="Tahoma"/>
      <p:regular r:id="rId33"/>
      <p:bold r:id="rId34"/>
    </p:embeddedFont>
    <p:embeddedFont>
      <p:font typeface="Libre Franklin Medium"/>
      <p:regular r:id="rId35"/>
      <p:bold r:id="rId36"/>
      <p:italic r:id="rId37"/>
      <p:boldItalic r:id="rId38"/>
    </p:embeddedFont>
    <p:embeddedFont>
      <p:font typeface="Lustria"/>
      <p:regular r:id="rId39"/>
    </p:embeddedFont>
    <p:embeddedFont>
      <p:font typeface="Cambria Math"/>
      <p:regular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mbriaMath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italic.fntdata"/><Relationship Id="rId24" Type="http://schemas.openxmlformats.org/officeDocument/2006/relationships/font" Target="fonts/Overlock-bold.fntdata"/><Relationship Id="rId23" Type="http://schemas.openxmlformats.org/officeDocument/2006/relationships/font" Target="fonts/Overloc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verlock-boldItalic.fntdata"/><Relationship Id="rId25" Type="http://schemas.openxmlformats.org/officeDocument/2006/relationships/font" Target="fonts/Overlock-italic.fntdata"/><Relationship Id="rId28" Type="http://schemas.openxmlformats.org/officeDocument/2006/relationships/font" Target="fonts/Teko-bold.fntdata"/><Relationship Id="rId27" Type="http://schemas.openxmlformats.org/officeDocument/2006/relationships/font" Target="fonts/Tek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Narrow-italic.fntdata"/><Relationship Id="rId30" Type="http://schemas.openxmlformats.org/officeDocument/2006/relationships/font" Target="fonts/ArialNarrow-bold.fntdata"/><Relationship Id="rId11" Type="http://schemas.openxmlformats.org/officeDocument/2006/relationships/slide" Target="slides/slide6.xml"/><Relationship Id="rId33" Type="http://schemas.openxmlformats.org/officeDocument/2006/relationships/font" Target="fonts/Tahoma-regular.fntdata"/><Relationship Id="rId10" Type="http://schemas.openxmlformats.org/officeDocument/2006/relationships/slide" Target="slides/slide5.xml"/><Relationship Id="rId32" Type="http://schemas.openxmlformats.org/officeDocument/2006/relationships/font" Target="fonts/ArialNarrow-boldItalic.fntdata"/><Relationship Id="rId13" Type="http://schemas.openxmlformats.org/officeDocument/2006/relationships/slide" Target="slides/slide8.xml"/><Relationship Id="rId35" Type="http://schemas.openxmlformats.org/officeDocument/2006/relationships/font" Target="fonts/LibreFranklinMedium-regular.fntdata"/><Relationship Id="rId12" Type="http://schemas.openxmlformats.org/officeDocument/2006/relationships/slide" Target="slides/slide7.xml"/><Relationship Id="rId34" Type="http://schemas.openxmlformats.org/officeDocument/2006/relationships/font" Target="fonts/Tahoma-bold.fntdata"/><Relationship Id="rId15" Type="http://schemas.openxmlformats.org/officeDocument/2006/relationships/slide" Target="slides/slide10.xml"/><Relationship Id="rId37" Type="http://schemas.openxmlformats.org/officeDocument/2006/relationships/font" Target="fonts/LibreFranklinMedium-italic.fntdata"/><Relationship Id="rId14" Type="http://schemas.openxmlformats.org/officeDocument/2006/relationships/slide" Target="slides/slide9.xml"/><Relationship Id="rId36" Type="http://schemas.openxmlformats.org/officeDocument/2006/relationships/font" Target="fonts/LibreFranklinMedium-bold.fntdata"/><Relationship Id="rId17" Type="http://schemas.openxmlformats.org/officeDocument/2006/relationships/slide" Target="slides/slide12.xml"/><Relationship Id="rId39" Type="http://schemas.openxmlformats.org/officeDocument/2006/relationships/font" Target="fonts/Lustria-regular.fntdata"/><Relationship Id="rId16" Type="http://schemas.openxmlformats.org/officeDocument/2006/relationships/slide" Target="slides/slide11.xml"/><Relationship Id="rId38" Type="http://schemas.openxmlformats.org/officeDocument/2006/relationships/font" Target="fonts/LibreFranklin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2" name="Google Shape;18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4"/>
            <a:ext cx="12193057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Teko"/>
              <a:buNone/>
              <a:defRPr b="0" i="0" sz="7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None/>
              <a:defRPr b="0" i="0" sz="5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None/>
              <a:defRPr b="0" i="0" sz="4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0" i="0" sz="4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None/>
              <a:defRPr b="0" i="0" sz="4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None/>
              <a:defRPr b="0" i="0" sz="4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517789" y="702662"/>
            <a:ext cx="9671164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33266" y="207704"/>
            <a:ext cx="11728580" cy="650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eko"/>
              <a:buNone/>
              <a:defRPr b="0" i="0" sz="40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_4">
  <p:cSld name="Presentation Title_4">
    <p:bg>
      <p:bgPr>
        <a:solidFill>
          <a:srgbClr val="7F6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idx="2" type="pic"/>
          </p:nvPr>
        </p:nvSpPr>
        <p:spPr>
          <a:xfrm>
            <a:off x="1134319" y="0"/>
            <a:ext cx="11057681" cy="6858000"/>
          </a:xfrm>
          <a:prstGeom prst="rect">
            <a:avLst/>
          </a:prstGeom>
          <a:solidFill>
            <a:srgbClr val="7F6000"/>
          </a:solidFill>
          <a:ln>
            <a:noFill/>
          </a:ln>
        </p:spPr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  <a:defRPr b="0" i="0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eko"/>
              <a:buNone/>
              <a:defRPr b="0" i="0" sz="36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2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eko"/>
              <a:buNone/>
              <a:defRPr b="0" i="0" sz="24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2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eko"/>
              <a:buNone/>
              <a:defRPr b="0" i="0" sz="40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Teko"/>
              <a:buNone/>
              <a:defRPr b="0" i="0" sz="4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Teko"/>
              <a:buNone/>
              <a:defRPr b="0" i="0" sz="42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8" name="Google Shape;218;p3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0" name="Google Shape;220;p3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1" name="Google Shape;221;p3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22" name="Google Shape;222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" y="702662"/>
            <a:ext cx="2517787" cy="527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 rot="5400000">
            <a:off x="4714522" y="-1494071"/>
            <a:ext cx="5277699" cy="967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2919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724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521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31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31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  <a:defRPr b="0" i="0" sz="4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0" y="828674"/>
            <a:ext cx="12192000" cy="602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type="title"/>
          </p:nvPr>
        </p:nvSpPr>
        <p:spPr>
          <a:xfrm>
            <a:off x="330200" y="121975"/>
            <a:ext cx="11430000" cy="46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Lustria"/>
              <a:buNone/>
              <a:defRPr b="1" i="0" sz="2400" u="none" cap="none" strike="noStrike">
                <a:solidFill>
                  <a:srgbClr val="FFFF66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>
            <p:ph idx="2" type="pic"/>
          </p:nvPr>
        </p:nvSpPr>
        <p:spPr>
          <a:xfrm>
            <a:off x="73571" y="833267"/>
            <a:ext cx="12028233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46" name="Google Shape;246;p38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193183" y="882096"/>
            <a:ext cx="11925246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2119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148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8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p38"/>
          <p:cNvSpPr txBox="1"/>
          <p:nvPr>
            <p:ph idx="3" type="body"/>
          </p:nvPr>
        </p:nvSpPr>
        <p:spPr>
          <a:xfrm>
            <a:off x="90195" y="265709"/>
            <a:ext cx="12028233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>
            <p:ph idx="2" type="pic"/>
          </p:nvPr>
        </p:nvSpPr>
        <p:spPr>
          <a:xfrm>
            <a:off x="73572" y="833267"/>
            <a:ext cx="12028232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53" name="Google Shape;253;p39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90197" y="882096"/>
            <a:ext cx="12028232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9116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6" name="Google Shape;256;p39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39"/>
          <p:cNvSpPr txBox="1"/>
          <p:nvPr>
            <p:ph idx="3" type="body"/>
          </p:nvPr>
        </p:nvSpPr>
        <p:spPr>
          <a:xfrm>
            <a:off x="90196" y="265709"/>
            <a:ext cx="12028232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2">
  <p:cSld name="1_Title 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60" name="Google Shape;260;p4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3">
  <p:cSld name="1_Title 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64" name="Google Shape;264;p41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269" name="Google Shape;269;p42"/>
          <p:cNvPicPr preferRelativeResize="0"/>
          <p:nvPr/>
        </p:nvPicPr>
        <p:blipFill rotWithShape="1">
          <a:blip r:embed="rId2">
            <a:alphaModFix/>
          </a:blip>
          <a:srcRect b="52903" l="24624" r="63762" t="40504"/>
          <a:stretch/>
        </p:blipFill>
        <p:spPr>
          <a:xfrm>
            <a:off x="10830670" y="5831276"/>
            <a:ext cx="1254045" cy="53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97119" y="3395408"/>
            <a:ext cx="12094881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A9DED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2">
  <p:cSld name="2_Title 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0" y="828674"/>
            <a:ext cx="12192000" cy="602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00206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type="title"/>
          </p:nvPr>
        </p:nvSpPr>
        <p:spPr>
          <a:xfrm>
            <a:off x="330200" y="121975"/>
            <a:ext cx="11430000" cy="46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Lustria"/>
              <a:buNone/>
              <a:defRPr b="1" i="0" sz="2400" u="none" cap="none" strike="noStrike">
                <a:solidFill>
                  <a:srgbClr val="FFFF66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>
            <p:ph idx="2" type="pic"/>
          </p:nvPr>
        </p:nvSpPr>
        <p:spPr>
          <a:xfrm>
            <a:off x="158620" y="923731"/>
            <a:ext cx="11869895" cy="5439368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233266" y="977796"/>
            <a:ext cx="11728580" cy="5311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6"/>
          <p:cNvSpPr/>
          <p:nvPr/>
        </p:nvSpPr>
        <p:spPr>
          <a:xfrm rot="-5400000">
            <a:off x="4026160" y="-3585191"/>
            <a:ext cx="671805" cy="8257593"/>
          </a:xfrm>
          <a:prstGeom prst="verticalScroll">
            <a:avLst>
              <a:gd fmla="val 12500" name="adj"/>
            </a:avLst>
          </a:prstGeom>
          <a:solidFill>
            <a:srgbClr val="235458">
              <a:alpha val="75686"/>
            </a:srgbClr>
          </a:solidFill>
          <a:ln cap="flat" cmpd="sng" w="9525">
            <a:solidFill>
              <a:srgbClr val="F9C5C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73572" y="948108"/>
            <a:ext cx="12044856" cy="5400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9116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47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7" name="Google Shape;287;p47"/>
          <p:cNvSpPr txBox="1"/>
          <p:nvPr>
            <p:ph idx="2" type="body"/>
          </p:nvPr>
        </p:nvSpPr>
        <p:spPr>
          <a:xfrm>
            <a:off x="73572" y="265709"/>
            <a:ext cx="12044856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/>
          <p:nvPr/>
        </p:nvSpPr>
        <p:spPr>
          <a:xfrm>
            <a:off x="0" y="2"/>
            <a:ext cx="12192000" cy="245096"/>
          </a:xfrm>
          <a:prstGeom prst="rect">
            <a:avLst/>
          </a:prstGeom>
          <a:solidFill>
            <a:schemeClr val="dk1">
              <a:alpha val="67843"/>
            </a:schemeClr>
          </a:solidFill>
          <a:ln>
            <a:noFill/>
          </a:ln>
          <a:effectLst>
            <a:outerShdw blurRad="63500" sx="101000" rotWithShape="0" algn="ctr" sy="1010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97119" y="3395408"/>
            <a:ext cx="10428179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4CB9C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2">
  <p:cSld name="3_Title 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93" name="Google Shape;293;p49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4" name="Google Shape;294;p49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3">
  <p:cSld name="2_Title 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/>
          <p:nvPr>
            <p:ph idx="2" type="pic"/>
          </p:nvPr>
        </p:nvSpPr>
        <p:spPr>
          <a:xfrm>
            <a:off x="74646" y="279918"/>
            <a:ext cx="12027158" cy="6083181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297" name="Google Shape;297;p50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74646" y="305990"/>
            <a:ext cx="12027158" cy="5982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None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/>
          <p:nvPr>
            <p:ph idx="2" type="pic"/>
          </p:nvPr>
        </p:nvSpPr>
        <p:spPr>
          <a:xfrm>
            <a:off x="73571" y="833267"/>
            <a:ext cx="12028233" cy="55298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305" name="Google Shape;305;p52"/>
          <p:cNvSpPr txBox="1"/>
          <p:nvPr>
            <p:ph idx="10" type="dt"/>
          </p:nvPr>
        </p:nvSpPr>
        <p:spPr>
          <a:xfrm>
            <a:off x="11201401" y="-10510"/>
            <a:ext cx="990599" cy="210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6" name="Google Shape;306;p52"/>
          <p:cNvSpPr txBox="1"/>
          <p:nvPr>
            <p:ph idx="12" type="sldNum"/>
          </p:nvPr>
        </p:nvSpPr>
        <p:spPr>
          <a:xfrm>
            <a:off x="11301251" y="6470558"/>
            <a:ext cx="838199" cy="334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180304" y="882096"/>
            <a:ext cx="11938125" cy="5473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2119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148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880"/>
              <a:buFont typeface="Noto Sans Symbols"/>
              <a:buChar char="▪"/>
              <a:defRPr b="0" i="0" sz="36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128FB5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DBF1E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8" name="Google Shape;308;p52"/>
          <p:cNvSpPr txBox="1"/>
          <p:nvPr/>
        </p:nvSpPr>
        <p:spPr>
          <a:xfrm>
            <a:off x="1690250" y="199697"/>
            <a:ext cx="10428178" cy="6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 b="0" i="1" sz="4200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52"/>
          <p:cNvSpPr txBox="1"/>
          <p:nvPr>
            <p:ph idx="3" type="body"/>
          </p:nvPr>
        </p:nvSpPr>
        <p:spPr>
          <a:xfrm>
            <a:off x="180304" y="265709"/>
            <a:ext cx="11938124" cy="50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520"/>
              <a:buFont typeface="Noto Sans Symbols"/>
              <a:buNone/>
              <a:defRPr b="1" i="0" sz="4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08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05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/>
          <p:nvPr>
            <p:ph idx="2" type="pic"/>
          </p:nvPr>
        </p:nvSpPr>
        <p:spPr>
          <a:xfrm>
            <a:off x="158620" y="923731"/>
            <a:ext cx="11869895" cy="5439368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225358">
                <a:alpha val="6392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233266" y="977796"/>
            <a:ext cx="11728580" cy="5311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33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Noto Sans Symbols"/>
              <a:buChar char="▪"/>
              <a:defRPr b="0" i="0" sz="60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502919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320"/>
              <a:buFont typeface="Noto Sans Symbols"/>
              <a:buChar char="▪"/>
              <a:defRPr b="0" i="0" sz="5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47243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840"/>
              <a:buFont typeface="Noto Sans Symbols"/>
              <a:buChar char="▪"/>
              <a:defRPr b="0" i="0" sz="48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4521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4521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520"/>
              <a:buFont typeface="Noto Sans Symbols"/>
              <a:buChar char="▪"/>
              <a:defRPr b="0" i="0" sz="4400" u="none" cap="none" strike="noStrike">
                <a:solidFill>
                  <a:srgbClr val="E1FFFF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3" name="Google Shape;313;p53"/>
          <p:cNvSpPr txBox="1"/>
          <p:nvPr>
            <p:ph idx="10" type="dt"/>
          </p:nvPr>
        </p:nvSpPr>
        <p:spPr>
          <a:xfrm>
            <a:off x="11176617" y="24822"/>
            <a:ext cx="990599" cy="18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0" y="6461386"/>
            <a:ext cx="715403" cy="377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53"/>
          <p:cNvSpPr/>
          <p:nvPr/>
        </p:nvSpPr>
        <p:spPr>
          <a:xfrm rot="-5400000">
            <a:off x="4026160" y="-3585191"/>
            <a:ext cx="671805" cy="8257593"/>
          </a:xfrm>
          <a:prstGeom prst="verticalScroll">
            <a:avLst>
              <a:gd fmla="val 12500" name="adj"/>
            </a:avLst>
          </a:prstGeom>
          <a:solidFill>
            <a:srgbClr val="235458">
              <a:alpha val="75686"/>
            </a:srgbClr>
          </a:solidFill>
          <a:ln cap="flat" cmpd="sng" w="9525">
            <a:solidFill>
              <a:srgbClr val="F9C5C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6" name="Google Shape;316;p53"/>
          <p:cNvSpPr txBox="1"/>
          <p:nvPr>
            <p:ph type="title"/>
          </p:nvPr>
        </p:nvSpPr>
        <p:spPr>
          <a:xfrm>
            <a:off x="264391" y="251924"/>
            <a:ext cx="82264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E8F5F8"/>
              </a:buClr>
              <a:buSzPts val="2800"/>
              <a:buFont typeface="Rockwell"/>
              <a:buNone/>
              <a:defRPr b="1" i="0" sz="2800" u="none" cap="none" strike="noStrike">
                <a:solidFill>
                  <a:srgbClr val="E8F5F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9.xml"/><Relationship Id="rId42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0.xml"/><Relationship Id="rId3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9.xml"/><Relationship Id="rId3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22.xml"/><Relationship Id="rId35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24.xml"/><Relationship Id="rId37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23.xml"/><Relationship Id="rId3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25.xml"/><Relationship Id="rId3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accent1">
                <a:alpha val="97647"/>
              </a:scheme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16568" y="250499"/>
            <a:ext cx="11718758" cy="6366869"/>
          </a:xfrm>
          <a:prstGeom prst="rect">
            <a:avLst/>
          </a:prstGeom>
          <a:solidFill>
            <a:schemeClr val="dk1">
              <a:alpha val="75686"/>
            </a:schemeClr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0648950" y="78059"/>
            <a:ext cx="1286376" cy="74342"/>
          </a:xfrm>
          <a:prstGeom prst="rect">
            <a:avLst/>
          </a:prstGeom>
          <a:solidFill>
            <a:srgbClr val="002060">
              <a:alpha val="75686"/>
            </a:srgbClr>
          </a:solidFill>
          <a:ln>
            <a:noFill/>
          </a:ln>
          <a:effectLst>
            <a:outerShdw blurRad="50800" rotWithShape="0" algn="t" dir="5400000" dist="254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105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106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104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104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13.jp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40.png"/><Relationship Id="rId21" Type="http://schemas.openxmlformats.org/officeDocument/2006/relationships/image" Target="../media/image32.png"/><Relationship Id="rId24" Type="http://schemas.openxmlformats.org/officeDocument/2006/relationships/image" Target="../media/image36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5.png"/><Relationship Id="rId26" Type="http://schemas.openxmlformats.org/officeDocument/2006/relationships/image" Target="../media/image65.png"/><Relationship Id="rId25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1" Type="http://schemas.openxmlformats.org/officeDocument/2006/relationships/image" Target="../media/image26.png"/><Relationship Id="rId10" Type="http://schemas.openxmlformats.org/officeDocument/2006/relationships/image" Target="../media/image28.png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5" Type="http://schemas.openxmlformats.org/officeDocument/2006/relationships/image" Target="../media/image34.png"/><Relationship Id="rId14" Type="http://schemas.openxmlformats.org/officeDocument/2006/relationships/image" Target="../media/image30.png"/><Relationship Id="rId17" Type="http://schemas.openxmlformats.org/officeDocument/2006/relationships/image" Target="../media/image35.png"/><Relationship Id="rId16" Type="http://schemas.openxmlformats.org/officeDocument/2006/relationships/image" Target="../media/image38.png"/><Relationship Id="rId19" Type="http://schemas.openxmlformats.org/officeDocument/2006/relationships/image" Target="../media/image31.png"/><Relationship Id="rId1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67.png"/><Relationship Id="rId21" Type="http://schemas.openxmlformats.org/officeDocument/2006/relationships/image" Target="../media/image65.png"/><Relationship Id="rId24" Type="http://schemas.openxmlformats.org/officeDocument/2006/relationships/image" Target="../media/image93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9" Type="http://schemas.openxmlformats.org/officeDocument/2006/relationships/image" Target="../media/image43.png"/><Relationship Id="rId26" Type="http://schemas.openxmlformats.org/officeDocument/2006/relationships/image" Target="../media/image59.png"/><Relationship Id="rId25" Type="http://schemas.openxmlformats.org/officeDocument/2006/relationships/image" Target="../media/image86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Relationship Id="rId11" Type="http://schemas.openxmlformats.org/officeDocument/2006/relationships/image" Target="../media/image40.png"/><Relationship Id="rId10" Type="http://schemas.openxmlformats.org/officeDocument/2006/relationships/image" Target="../media/image29.png"/><Relationship Id="rId13" Type="http://schemas.openxmlformats.org/officeDocument/2006/relationships/image" Target="../media/image35.png"/><Relationship Id="rId12" Type="http://schemas.openxmlformats.org/officeDocument/2006/relationships/image" Target="../media/image24.png"/><Relationship Id="rId15" Type="http://schemas.openxmlformats.org/officeDocument/2006/relationships/image" Target="../media/image30.png"/><Relationship Id="rId14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8.png"/><Relationship Id="rId19" Type="http://schemas.openxmlformats.org/officeDocument/2006/relationships/image" Target="../media/image27.png"/><Relationship Id="rId1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76.png"/><Relationship Id="rId21" Type="http://schemas.openxmlformats.org/officeDocument/2006/relationships/image" Target="../media/image102.png"/><Relationship Id="rId24" Type="http://schemas.openxmlformats.org/officeDocument/2006/relationships/image" Target="../media/image77.png"/><Relationship Id="rId23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3.png"/><Relationship Id="rId9" Type="http://schemas.openxmlformats.org/officeDocument/2006/relationships/image" Target="../media/image71.png"/><Relationship Id="rId26" Type="http://schemas.openxmlformats.org/officeDocument/2006/relationships/image" Target="../media/image78.png"/><Relationship Id="rId25" Type="http://schemas.openxmlformats.org/officeDocument/2006/relationships/image" Target="../media/image82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Relationship Id="rId11" Type="http://schemas.openxmlformats.org/officeDocument/2006/relationships/image" Target="../media/image74.png"/><Relationship Id="rId10" Type="http://schemas.openxmlformats.org/officeDocument/2006/relationships/image" Target="../media/image66.png"/><Relationship Id="rId13" Type="http://schemas.openxmlformats.org/officeDocument/2006/relationships/image" Target="../media/image112.png"/><Relationship Id="rId12" Type="http://schemas.openxmlformats.org/officeDocument/2006/relationships/image" Target="../media/image72.png"/><Relationship Id="rId15" Type="http://schemas.openxmlformats.org/officeDocument/2006/relationships/image" Target="../media/image89.png"/><Relationship Id="rId14" Type="http://schemas.openxmlformats.org/officeDocument/2006/relationships/image" Target="../media/image100.png"/><Relationship Id="rId17" Type="http://schemas.openxmlformats.org/officeDocument/2006/relationships/image" Target="../media/image84.png"/><Relationship Id="rId16" Type="http://schemas.openxmlformats.org/officeDocument/2006/relationships/image" Target="../media/image110.png"/><Relationship Id="rId19" Type="http://schemas.openxmlformats.org/officeDocument/2006/relationships/image" Target="../media/image75.png"/><Relationship Id="rId18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9.png"/><Relationship Id="rId5" Type="http://schemas.openxmlformats.org/officeDocument/2006/relationships/image" Target="../media/image92.png"/><Relationship Id="rId6" Type="http://schemas.openxmlformats.org/officeDocument/2006/relationships/image" Target="../media/image109.png"/><Relationship Id="rId7" Type="http://schemas.openxmlformats.org/officeDocument/2006/relationships/image" Target="../media/image83.png"/><Relationship Id="rId8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105.png"/><Relationship Id="rId5" Type="http://schemas.openxmlformats.org/officeDocument/2006/relationships/image" Target="../media/image108.png"/><Relationship Id="rId6" Type="http://schemas.openxmlformats.org/officeDocument/2006/relationships/image" Target="../media/image101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4"/>
          <p:cNvPicPr preferRelativeResize="0"/>
          <p:nvPr/>
        </p:nvPicPr>
        <p:blipFill rotWithShape="1">
          <a:blip r:embed="rId4">
            <a:alphaModFix amt="35000"/>
          </a:blip>
          <a:srcRect b="0" l="4068" r="4069" t="0"/>
          <a:stretch/>
        </p:blipFill>
        <p:spPr>
          <a:xfrm>
            <a:off x="661521" y="2034822"/>
            <a:ext cx="5112423" cy="278835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3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3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" name="Google Shape;986;p63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987" name="Google Shape;987;p63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3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9" name="Google Shape;989;p63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90" name="Google Shape;990;p63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991" name="Google Shape;991;p63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92" name="Google Shape;992;p63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993" name="Google Shape;993;p63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994" name="Google Shape;994;p63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995" name="Google Shape;995;p63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3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997" name="Google Shape;997;p63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998" name="Google Shape;998;p63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99" name="Google Shape;999;p63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000" name="Google Shape;1000;p63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1001" name="Google Shape;1001;p63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002" name="Google Shape;1002;p63"/>
          <p:cNvSpPr/>
          <p:nvPr/>
        </p:nvSpPr>
        <p:spPr>
          <a:xfrm>
            <a:off x="1056013" y="3147848"/>
            <a:ext cx="119603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003" name="Google Shape;1003;p63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004" name="Google Shape;1004;p63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11" name="Google Shape;1011;p63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012" name="Google Shape;1012;p63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013" name="Google Shape;1013;p63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20" name="Google Shape;1020;p63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021" name="Google Shape;1021;p63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022" name="Google Shape;1022;p63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27" name="Google Shape;1027;p63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29" name="Google Shape;1029;p63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031" name="Google Shape;1031;p63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33" name="Google Shape;1033;p63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34" name="Google Shape;1034;p63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35" name="Google Shape;1035;p63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37" name="Google Shape;1037;p63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38" name="Google Shape;1038;p63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039" name="Google Shape;1039;p63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040" name="Google Shape;1040;p63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45" name="Google Shape;1045;p63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46" name="Google Shape;1046;p63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047" name="Google Shape;1047;p63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48" name="Google Shape;1048;p63"/>
          <p:cNvGrpSpPr/>
          <p:nvPr/>
        </p:nvGrpSpPr>
        <p:grpSpPr>
          <a:xfrm rot="5400000">
            <a:off x="11106614" y="2034958"/>
            <a:ext cx="1159225" cy="524857"/>
            <a:chOff x="9810882" y="3347086"/>
            <a:chExt cx="1159225" cy="524857"/>
          </a:xfrm>
        </p:grpSpPr>
        <p:sp>
          <p:nvSpPr>
            <p:cNvPr id="1049" name="Google Shape;1049;p63"/>
            <p:cNvSpPr/>
            <p:nvPr/>
          </p:nvSpPr>
          <p:spPr>
            <a:xfrm rot="-5400000">
              <a:off x="9838314" y="3323303"/>
              <a:ext cx="521208" cy="57607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050" name="Google Shape;1050;p63"/>
            <p:cNvSpPr/>
            <p:nvPr/>
          </p:nvSpPr>
          <p:spPr>
            <a:xfrm rot="-5400000">
              <a:off x="10421467" y="3319654"/>
              <a:ext cx="521208" cy="5760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</p:grpSp>
      <p:grpSp>
        <p:nvGrpSpPr>
          <p:cNvPr id="1051" name="Google Shape;1051;p63"/>
          <p:cNvGrpSpPr/>
          <p:nvPr/>
        </p:nvGrpSpPr>
        <p:grpSpPr>
          <a:xfrm rot="5400000">
            <a:off x="11102048" y="3321805"/>
            <a:ext cx="1152144" cy="523066"/>
            <a:chOff x="9808967" y="3878583"/>
            <a:chExt cx="1152144" cy="523066"/>
          </a:xfrm>
        </p:grpSpPr>
        <p:sp>
          <p:nvSpPr>
            <p:cNvPr id="1052" name="Google Shape;1052;p63"/>
            <p:cNvSpPr/>
            <p:nvPr/>
          </p:nvSpPr>
          <p:spPr>
            <a:xfrm rot="-5400000">
              <a:off x="9836399" y="3853009"/>
              <a:ext cx="521208" cy="5760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053" name="Google Shape;1053;p63"/>
            <p:cNvSpPr/>
            <p:nvPr/>
          </p:nvSpPr>
          <p:spPr>
            <a:xfrm rot="-5400000">
              <a:off x="10412471" y="3851151"/>
              <a:ext cx="521208" cy="576072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1054" name="Google Shape;1054;p63"/>
          <p:cNvGrpSpPr/>
          <p:nvPr/>
        </p:nvGrpSpPr>
        <p:grpSpPr>
          <a:xfrm rot="5400000">
            <a:off x="11096934" y="4558330"/>
            <a:ext cx="1168258" cy="528516"/>
            <a:chOff x="9808847" y="4406488"/>
            <a:chExt cx="1168258" cy="528516"/>
          </a:xfrm>
        </p:grpSpPr>
        <p:sp>
          <p:nvSpPr>
            <p:cNvPr id="1055" name="Google Shape;1055;p63"/>
            <p:cNvSpPr/>
            <p:nvPr/>
          </p:nvSpPr>
          <p:spPr>
            <a:xfrm rot="-5400000">
              <a:off x="10428465" y="4379056"/>
              <a:ext cx="521208" cy="576072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1056" name="Google Shape;1056;p63"/>
            <p:cNvSpPr/>
            <p:nvPr/>
          </p:nvSpPr>
          <p:spPr>
            <a:xfrm rot="-5400000">
              <a:off x="9836279" y="4386364"/>
              <a:ext cx="521208" cy="576072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1057" name="Google Shape;1057;p63"/>
          <p:cNvGrpSpPr/>
          <p:nvPr/>
        </p:nvGrpSpPr>
        <p:grpSpPr>
          <a:xfrm rot="5400000">
            <a:off x="11105824" y="5815541"/>
            <a:ext cx="1163641" cy="532951"/>
            <a:chOff x="9808967" y="4946095"/>
            <a:chExt cx="1163641" cy="532951"/>
          </a:xfrm>
        </p:grpSpPr>
        <p:sp>
          <p:nvSpPr>
            <p:cNvPr id="1058" name="Google Shape;1058;p63"/>
            <p:cNvSpPr/>
            <p:nvPr/>
          </p:nvSpPr>
          <p:spPr>
            <a:xfrm rot="-5400000">
              <a:off x="9836399" y="4930406"/>
              <a:ext cx="521208" cy="576072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1059" name="Google Shape;1059;p63"/>
            <p:cNvSpPr/>
            <p:nvPr/>
          </p:nvSpPr>
          <p:spPr>
            <a:xfrm rot="-5400000">
              <a:off x="10423968" y="4918663"/>
              <a:ext cx="521208" cy="5760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125</a:t>
              </a:r>
              <a:endParaRPr/>
            </a:p>
          </p:txBody>
        </p:sp>
      </p:grpSp>
      <p:sp>
        <p:nvSpPr>
          <p:cNvPr id="1060" name="Google Shape;1060;p63"/>
          <p:cNvSpPr/>
          <p:nvPr/>
        </p:nvSpPr>
        <p:spPr>
          <a:xfrm>
            <a:off x="4838316" y="1787859"/>
            <a:ext cx="2019262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681" l="-4203" r="0" t="-9090"/>
            </a:stretch>
          </a:blipFill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61" name="Google Shape;1061;p63"/>
          <p:cNvSpPr txBox="1"/>
          <p:nvPr/>
        </p:nvSpPr>
        <p:spPr>
          <a:xfrm>
            <a:off x="2252935" y="-1019772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grpSp>
        <p:nvGrpSpPr>
          <p:cNvPr id="1062" name="Google Shape;1062;p63"/>
          <p:cNvGrpSpPr/>
          <p:nvPr/>
        </p:nvGrpSpPr>
        <p:grpSpPr>
          <a:xfrm>
            <a:off x="6840727" y="1777184"/>
            <a:ext cx="4175344" cy="535174"/>
            <a:chOff x="5658753" y="7216730"/>
            <a:chExt cx="4175344" cy="535174"/>
          </a:xfrm>
        </p:grpSpPr>
        <p:sp>
          <p:nvSpPr>
            <p:cNvPr id="1063" name="Google Shape;1063;p63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9280847" y="721673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070" name="Google Shape;1070;p63"/>
          <p:cNvGrpSpPr/>
          <p:nvPr/>
        </p:nvGrpSpPr>
        <p:grpSpPr>
          <a:xfrm>
            <a:off x="6831301" y="2366097"/>
            <a:ext cx="4166361" cy="531390"/>
            <a:chOff x="8406" y="7248009"/>
            <a:chExt cx="4166361" cy="531390"/>
          </a:xfrm>
        </p:grpSpPr>
        <p:sp>
          <p:nvSpPr>
            <p:cNvPr id="1071" name="Google Shape;1071;p63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74" name="Google Shape;1074;p63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3026198" y="725819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78" name="Google Shape;1078;p63"/>
          <p:cNvSpPr/>
          <p:nvPr/>
        </p:nvSpPr>
        <p:spPr>
          <a:xfrm>
            <a:off x="11092310" y="1708992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63"/>
          <p:cNvSpPr/>
          <p:nvPr/>
        </p:nvSpPr>
        <p:spPr>
          <a:xfrm>
            <a:off x="744772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0" name="Google Shape;1080;p63"/>
          <p:cNvSpPr/>
          <p:nvPr/>
        </p:nvSpPr>
        <p:spPr>
          <a:xfrm>
            <a:off x="804197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81" name="Google Shape;1081;p63"/>
          <p:cNvSpPr/>
          <p:nvPr/>
        </p:nvSpPr>
        <p:spPr>
          <a:xfrm>
            <a:off x="863891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2" name="Google Shape;1082;p63"/>
          <p:cNvSpPr/>
          <p:nvPr/>
        </p:nvSpPr>
        <p:spPr>
          <a:xfrm>
            <a:off x="924178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3" name="Google Shape;1083;p63"/>
          <p:cNvSpPr/>
          <p:nvPr/>
        </p:nvSpPr>
        <p:spPr>
          <a:xfrm>
            <a:off x="984804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84" name="Google Shape;1084;p63"/>
          <p:cNvSpPr/>
          <p:nvPr/>
        </p:nvSpPr>
        <p:spPr>
          <a:xfrm>
            <a:off x="1046241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5" name="Google Shape;1085;p63"/>
          <p:cNvSpPr/>
          <p:nvPr/>
        </p:nvSpPr>
        <p:spPr>
          <a:xfrm>
            <a:off x="683025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6" name="Google Shape;1086;p63"/>
          <p:cNvSpPr/>
          <p:nvPr/>
        </p:nvSpPr>
        <p:spPr>
          <a:xfrm>
            <a:off x="742382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7" name="Google Shape;1087;p63"/>
          <p:cNvSpPr/>
          <p:nvPr/>
        </p:nvSpPr>
        <p:spPr>
          <a:xfrm>
            <a:off x="802162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8" name="Google Shape;1088;p63"/>
          <p:cNvSpPr/>
          <p:nvPr/>
        </p:nvSpPr>
        <p:spPr>
          <a:xfrm>
            <a:off x="862778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89" name="Google Shape;1089;p63"/>
          <p:cNvSpPr/>
          <p:nvPr/>
        </p:nvSpPr>
        <p:spPr>
          <a:xfrm>
            <a:off x="923304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0" name="Google Shape;1090;p63"/>
          <p:cNvSpPr/>
          <p:nvPr/>
        </p:nvSpPr>
        <p:spPr>
          <a:xfrm>
            <a:off x="983770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1" name="Google Shape;1091;p63"/>
          <p:cNvSpPr/>
          <p:nvPr/>
        </p:nvSpPr>
        <p:spPr>
          <a:xfrm>
            <a:off x="1044206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2" name="Google Shape;1092;p63"/>
          <p:cNvSpPr/>
          <p:nvPr/>
        </p:nvSpPr>
        <p:spPr>
          <a:xfrm>
            <a:off x="681603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3" name="Google Shape;1093;p63"/>
          <p:cNvSpPr/>
          <p:nvPr/>
        </p:nvSpPr>
        <p:spPr>
          <a:xfrm>
            <a:off x="11093546" y="2986520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63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5" name="Google Shape;1095;p63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6" name="Google Shape;1096;p63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7" name="Google Shape;1097;p63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8" name="Google Shape;1098;p63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0" name="Google Shape;1100;p63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01" name="Google Shape;1101;p63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2" name="Google Shape;1102;p63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3" name="Google Shape;1103;p63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04" name="Google Shape;1104;p63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05" name="Google Shape;1105;p63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7" name="Google Shape;1107;p63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08" name="Google Shape;1108;p63"/>
          <p:cNvSpPr/>
          <p:nvPr/>
        </p:nvSpPr>
        <p:spPr>
          <a:xfrm>
            <a:off x="11093348" y="4222947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63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0" name="Google Shape;1110;p63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11" name="Google Shape;1111;p63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2" name="Google Shape;1112;p63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3" name="Google Shape;1113;p63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14" name="Google Shape;1114;p63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5" name="Google Shape;1115;p63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6" name="Google Shape;1116;p63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7" name="Google Shape;1117;p63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8" name="Google Shape;1118;p63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9" name="Google Shape;1119;p63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21" name="Google Shape;1121;p63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22" name="Google Shape;1122;p63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123" name="Google Shape;1123;p63"/>
          <p:cNvSpPr/>
          <p:nvPr/>
        </p:nvSpPr>
        <p:spPr>
          <a:xfrm>
            <a:off x="11131772" y="5499369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4" name="Google Shape;1124;p63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5" name="Google Shape;1125;p63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6" name="Google Shape;1126;p63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4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4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4" name="Google Shape;1134;p64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135" name="Google Shape;1135;p64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7" name="Google Shape;1137;p64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139" name="Google Shape;1139;p64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40" name="Google Shape;1140;p64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141" name="Google Shape;1141;p64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142" name="Google Shape;1142;p64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143" name="Google Shape;1143;p64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64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145" name="Google Shape;1145;p64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146" name="Google Shape;1146;p64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47" name="Google Shape;1147;p64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148" name="Google Shape;1148;p64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1149" name="Google Shape;1149;p64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150" name="Google Shape;1150;p64"/>
          <p:cNvSpPr/>
          <p:nvPr/>
        </p:nvSpPr>
        <p:spPr>
          <a:xfrm>
            <a:off x="1056013" y="3147848"/>
            <a:ext cx="119603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51" name="Google Shape;1151;p64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152" name="Google Shape;1152;p64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53" name="Google Shape;1153;p64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55" name="Google Shape;1155;p64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56" name="Google Shape;1156;p64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57" name="Google Shape;1157;p64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58" name="Google Shape;1158;p64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159" name="Google Shape;1159;p64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60" name="Google Shape;1160;p64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161" name="Google Shape;1161;p64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62" name="Google Shape;1162;p64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63" name="Google Shape;1163;p64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64" name="Google Shape;1164;p64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65" name="Google Shape;1165;p64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66" name="Google Shape;1166;p64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67" name="Google Shape;1167;p64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168" name="Google Shape;1168;p64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69" name="Google Shape;1169;p64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170" name="Google Shape;1170;p64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71" name="Google Shape;1171;p64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72" name="Google Shape;1172;p64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73" name="Google Shape;1173;p64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74" name="Google Shape;1174;p64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75" name="Google Shape;1175;p64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76" name="Google Shape;1176;p64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177" name="Google Shape;1177;p64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78" name="Google Shape;1178;p64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179" name="Google Shape;1179;p64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80" name="Google Shape;1180;p64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81" name="Google Shape;1181;p64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82" name="Google Shape;1182;p64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83" name="Google Shape;1183;p64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84" name="Google Shape;1184;p64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85" name="Google Shape;1185;p64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186" name="Google Shape;1186;p64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87" name="Google Shape;1187;p64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188" name="Google Shape;1188;p64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89" name="Google Shape;1189;p64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90" name="Google Shape;1190;p64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91" name="Google Shape;1191;p64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92" name="Google Shape;1192;p64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93" name="Google Shape;1193;p64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94" name="Google Shape;1194;p64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195" name="Google Shape;1195;p64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64"/>
          <p:cNvSpPr/>
          <p:nvPr/>
        </p:nvSpPr>
        <p:spPr>
          <a:xfrm>
            <a:off x="3780866" y="1787859"/>
            <a:ext cx="3076712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681" l="0" r="0" t="-9090"/>
            </a:stretch>
          </a:blipFill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197" name="Google Shape;1197;p64"/>
          <p:cNvGrpSpPr/>
          <p:nvPr/>
        </p:nvGrpSpPr>
        <p:grpSpPr>
          <a:xfrm>
            <a:off x="6840727" y="1783416"/>
            <a:ext cx="4175344" cy="536038"/>
            <a:chOff x="5658753" y="7222962"/>
            <a:chExt cx="4175344" cy="536038"/>
          </a:xfrm>
        </p:grpSpPr>
        <p:sp>
          <p:nvSpPr>
            <p:cNvPr id="1198" name="Google Shape;1198;p64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199" name="Google Shape;1199;p64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0" name="Google Shape;1200;p64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1" name="Google Shape;1201;p64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2" name="Google Shape;1202;p64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03" name="Google Shape;1203;p64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4" name="Google Shape;1204;p64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205" name="Google Shape;1205;p64"/>
          <p:cNvGrpSpPr/>
          <p:nvPr/>
        </p:nvGrpSpPr>
        <p:grpSpPr>
          <a:xfrm>
            <a:off x="6831301" y="2357229"/>
            <a:ext cx="4166361" cy="533556"/>
            <a:chOff x="8406" y="7239141"/>
            <a:chExt cx="4166361" cy="533556"/>
          </a:xfrm>
        </p:grpSpPr>
        <p:sp>
          <p:nvSpPr>
            <p:cNvPr id="1206" name="Google Shape;1206;p64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7" name="Google Shape;1207;p64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08" name="Google Shape;1208;p64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09" name="Google Shape;1209;p64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10" name="Google Shape;1210;p64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11" name="Google Shape;1211;p64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12" name="Google Shape;1212;p64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213" name="Google Shape;1213;p64"/>
          <p:cNvSpPr/>
          <p:nvPr/>
        </p:nvSpPr>
        <p:spPr>
          <a:xfrm>
            <a:off x="744772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14" name="Google Shape;1214;p64"/>
          <p:cNvSpPr/>
          <p:nvPr/>
        </p:nvSpPr>
        <p:spPr>
          <a:xfrm>
            <a:off x="804197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15" name="Google Shape;1215;p64"/>
          <p:cNvSpPr/>
          <p:nvPr/>
        </p:nvSpPr>
        <p:spPr>
          <a:xfrm>
            <a:off x="863891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16" name="Google Shape;1216;p64"/>
          <p:cNvSpPr/>
          <p:nvPr/>
        </p:nvSpPr>
        <p:spPr>
          <a:xfrm>
            <a:off x="924178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17" name="Google Shape;1217;p64"/>
          <p:cNvSpPr/>
          <p:nvPr/>
        </p:nvSpPr>
        <p:spPr>
          <a:xfrm>
            <a:off x="984804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18" name="Google Shape;1218;p64"/>
          <p:cNvSpPr/>
          <p:nvPr/>
        </p:nvSpPr>
        <p:spPr>
          <a:xfrm>
            <a:off x="1046241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19" name="Google Shape;1219;p64"/>
          <p:cNvSpPr/>
          <p:nvPr/>
        </p:nvSpPr>
        <p:spPr>
          <a:xfrm>
            <a:off x="683025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0" name="Google Shape;1220;p64"/>
          <p:cNvSpPr/>
          <p:nvPr/>
        </p:nvSpPr>
        <p:spPr>
          <a:xfrm>
            <a:off x="742382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1" name="Google Shape;1221;p64"/>
          <p:cNvSpPr/>
          <p:nvPr/>
        </p:nvSpPr>
        <p:spPr>
          <a:xfrm>
            <a:off x="802162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2" name="Google Shape;1222;p64"/>
          <p:cNvSpPr/>
          <p:nvPr/>
        </p:nvSpPr>
        <p:spPr>
          <a:xfrm>
            <a:off x="862778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3" name="Google Shape;1223;p64"/>
          <p:cNvSpPr/>
          <p:nvPr/>
        </p:nvSpPr>
        <p:spPr>
          <a:xfrm>
            <a:off x="923304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4" name="Google Shape;1224;p64"/>
          <p:cNvSpPr/>
          <p:nvPr/>
        </p:nvSpPr>
        <p:spPr>
          <a:xfrm>
            <a:off x="983770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5" name="Google Shape;1225;p64"/>
          <p:cNvSpPr/>
          <p:nvPr/>
        </p:nvSpPr>
        <p:spPr>
          <a:xfrm>
            <a:off x="1044206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26" name="Google Shape;1226;p64"/>
          <p:cNvSpPr/>
          <p:nvPr/>
        </p:nvSpPr>
        <p:spPr>
          <a:xfrm>
            <a:off x="681603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7" name="Google Shape;1227;p64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8" name="Google Shape;1228;p64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29" name="Google Shape;1229;p64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0" name="Google Shape;1230;p64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1" name="Google Shape;1231;p64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32" name="Google Shape;1232;p64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3" name="Google Shape;1233;p64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34" name="Google Shape;1234;p64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5" name="Google Shape;1235;p64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6" name="Google Shape;1236;p64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37" name="Google Shape;1237;p64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38" name="Google Shape;1238;p64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39" name="Google Shape;1239;p64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0" name="Google Shape;1240;p64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41" name="Google Shape;1241;p64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2" name="Google Shape;1242;p64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43" name="Google Shape;1243;p64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4" name="Google Shape;1244;p64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5" name="Google Shape;1245;p64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46" name="Google Shape;1246;p64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7" name="Google Shape;1247;p64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8" name="Google Shape;1248;p64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9" name="Google Shape;1249;p64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50" name="Google Shape;1250;p64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51" name="Google Shape;1251;p64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52" name="Google Shape;1252;p64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253" name="Google Shape;1253;p64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54" name="Google Shape;1254;p64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255" name="Google Shape;1255;p64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6" name="Google Shape;1256;p64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7" name="Google Shape;1257;p64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8" name="Google Shape;1258;p64"/>
          <p:cNvSpPr/>
          <p:nvPr/>
        </p:nvSpPr>
        <p:spPr>
          <a:xfrm>
            <a:off x="11391776" y="1786040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259" name="Google Shape;1259;p64"/>
          <p:cNvSpPr/>
          <p:nvPr/>
        </p:nvSpPr>
        <p:spPr>
          <a:xfrm>
            <a:off x="11391776" y="2395401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/>
          </a:p>
        </p:txBody>
      </p:sp>
      <p:sp>
        <p:nvSpPr>
          <p:cNvPr id="1260" name="Google Shape;1260;p64"/>
          <p:cNvSpPr/>
          <p:nvPr/>
        </p:nvSpPr>
        <p:spPr>
          <a:xfrm>
            <a:off x="11391775" y="302412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261" name="Google Shape;1261;p64"/>
          <p:cNvSpPr/>
          <p:nvPr/>
        </p:nvSpPr>
        <p:spPr>
          <a:xfrm>
            <a:off x="11391775" y="361722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62" name="Google Shape;1262;p64"/>
          <p:cNvSpPr/>
          <p:nvPr/>
        </p:nvSpPr>
        <p:spPr>
          <a:xfrm>
            <a:off x="11410894" y="4282152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263" name="Google Shape;1263;p64"/>
          <p:cNvSpPr/>
          <p:nvPr/>
        </p:nvSpPr>
        <p:spPr>
          <a:xfrm>
            <a:off x="11410894" y="4875247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264" name="Google Shape;1264;p64"/>
          <p:cNvSpPr/>
          <p:nvPr/>
        </p:nvSpPr>
        <p:spPr>
          <a:xfrm>
            <a:off x="11429227" y="552134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sp>
        <p:nvSpPr>
          <p:cNvPr id="1265" name="Google Shape;1265;p64"/>
          <p:cNvSpPr/>
          <p:nvPr/>
        </p:nvSpPr>
        <p:spPr>
          <a:xfrm>
            <a:off x="11429227" y="611444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5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65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65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274" name="Google Shape;1274;p65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65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77" name="Google Shape;1277;p65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278" name="Google Shape;1278;p65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79" name="Google Shape;1279;p65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280" name="Google Shape;1280;p65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281" name="Google Shape;1281;p65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282" name="Google Shape;1282;p65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65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284" name="Google Shape;1284;p65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285" name="Google Shape;1285;p65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86" name="Google Shape;1286;p65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287" name="Google Shape;1287;p65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1288" name="Google Shape;1288;p65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289" name="Google Shape;1289;p65"/>
          <p:cNvSpPr/>
          <p:nvPr/>
        </p:nvSpPr>
        <p:spPr>
          <a:xfrm>
            <a:off x="1056013" y="3147848"/>
            <a:ext cx="1196032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290" name="Google Shape;1290;p65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291" name="Google Shape;1291;p65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94" name="Google Shape;1294;p65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95" name="Google Shape;1295;p65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298" name="Google Shape;1298;p65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299" name="Google Shape;1299;p65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300" name="Google Shape;1300;p65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03" name="Google Shape;1303;p65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06" name="Google Shape;1306;p65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307" name="Google Shape;1307;p65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308" name="Google Shape;1308;p65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309" name="Google Shape;1309;p65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11" name="Google Shape;1311;p65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12" name="Google Shape;1312;p65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316" name="Google Shape;1316;p65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317" name="Google Shape;1317;p65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318" name="Google Shape;1318;p65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325" name="Google Shape;1325;p65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326" name="Google Shape;1326;p65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327" name="Google Shape;1327;p65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334" name="Google Shape;1334;p65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5" name="Google Shape;1335;p65"/>
          <p:cNvSpPr/>
          <p:nvPr/>
        </p:nvSpPr>
        <p:spPr>
          <a:xfrm>
            <a:off x="3780866" y="1787859"/>
            <a:ext cx="3076712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681" l="0" r="0" t="-9090"/>
            </a:stretch>
          </a:blipFill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336" name="Google Shape;1336;p65"/>
          <p:cNvGrpSpPr/>
          <p:nvPr/>
        </p:nvGrpSpPr>
        <p:grpSpPr>
          <a:xfrm>
            <a:off x="6840727" y="1783416"/>
            <a:ext cx="4175344" cy="536038"/>
            <a:chOff x="5658753" y="7222962"/>
            <a:chExt cx="4175344" cy="536038"/>
          </a:xfrm>
        </p:grpSpPr>
        <p:sp>
          <p:nvSpPr>
            <p:cNvPr id="1337" name="Google Shape;1337;p65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42" name="Google Shape;1342;p65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344" name="Google Shape;1344;p65"/>
          <p:cNvGrpSpPr/>
          <p:nvPr/>
        </p:nvGrpSpPr>
        <p:grpSpPr>
          <a:xfrm>
            <a:off x="6831301" y="2357229"/>
            <a:ext cx="4166361" cy="533556"/>
            <a:chOff x="8406" y="7239141"/>
            <a:chExt cx="4166361" cy="533556"/>
          </a:xfrm>
        </p:grpSpPr>
        <p:sp>
          <p:nvSpPr>
            <p:cNvPr id="1345" name="Google Shape;1345;p65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50" name="Google Shape;1350;p65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352" name="Google Shape;1352;p65"/>
          <p:cNvSpPr/>
          <p:nvPr/>
        </p:nvSpPr>
        <p:spPr>
          <a:xfrm>
            <a:off x="744772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53" name="Google Shape;1353;p65"/>
          <p:cNvSpPr/>
          <p:nvPr/>
        </p:nvSpPr>
        <p:spPr>
          <a:xfrm>
            <a:off x="804197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54" name="Google Shape;1354;p65"/>
          <p:cNvSpPr/>
          <p:nvPr/>
        </p:nvSpPr>
        <p:spPr>
          <a:xfrm>
            <a:off x="863891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55" name="Google Shape;1355;p65"/>
          <p:cNvSpPr/>
          <p:nvPr/>
        </p:nvSpPr>
        <p:spPr>
          <a:xfrm>
            <a:off x="924178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56" name="Google Shape;1356;p65"/>
          <p:cNvSpPr/>
          <p:nvPr/>
        </p:nvSpPr>
        <p:spPr>
          <a:xfrm>
            <a:off x="984804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57" name="Google Shape;1357;p65"/>
          <p:cNvSpPr/>
          <p:nvPr/>
        </p:nvSpPr>
        <p:spPr>
          <a:xfrm>
            <a:off x="1046241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58" name="Google Shape;1358;p65"/>
          <p:cNvSpPr/>
          <p:nvPr/>
        </p:nvSpPr>
        <p:spPr>
          <a:xfrm>
            <a:off x="683025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59" name="Google Shape;1359;p65"/>
          <p:cNvSpPr/>
          <p:nvPr/>
        </p:nvSpPr>
        <p:spPr>
          <a:xfrm>
            <a:off x="742382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0" name="Google Shape;1360;p65"/>
          <p:cNvSpPr/>
          <p:nvPr/>
        </p:nvSpPr>
        <p:spPr>
          <a:xfrm>
            <a:off x="802162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1" name="Google Shape;1361;p65"/>
          <p:cNvSpPr/>
          <p:nvPr/>
        </p:nvSpPr>
        <p:spPr>
          <a:xfrm>
            <a:off x="862778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2" name="Google Shape;1362;p65"/>
          <p:cNvSpPr/>
          <p:nvPr/>
        </p:nvSpPr>
        <p:spPr>
          <a:xfrm>
            <a:off x="923304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3" name="Google Shape;1363;p65"/>
          <p:cNvSpPr/>
          <p:nvPr/>
        </p:nvSpPr>
        <p:spPr>
          <a:xfrm>
            <a:off x="983770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4" name="Google Shape;1364;p65"/>
          <p:cNvSpPr/>
          <p:nvPr/>
        </p:nvSpPr>
        <p:spPr>
          <a:xfrm>
            <a:off x="1044206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65" name="Google Shape;1365;p65"/>
          <p:cNvSpPr/>
          <p:nvPr/>
        </p:nvSpPr>
        <p:spPr>
          <a:xfrm>
            <a:off x="681603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6" name="Google Shape;1366;p65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7" name="Google Shape;1367;p65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68" name="Google Shape;1368;p65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69" name="Google Shape;1369;p65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0" name="Google Shape;1370;p65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71" name="Google Shape;1371;p65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2" name="Google Shape;1372;p65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73" name="Google Shape;1373;p65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4" name="Google Shape;1374;p65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5" name="Google Shape;1375;p65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76" name="Google Shape;1376;p65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77" name="Google Shape;1377;p65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78" name="Google Shape;1378;p65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9" name="Google Shape;1379;p65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80" name="Google Shape;1380;p65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1" name="Google Shape;1381;p65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82" name="Google Shape;1382;p65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3" name="Google Shape;1383;p65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4" name="Google Shape;1384;p65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85" name="Google Shape;1385;p65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6" name="Google Shape;1386;p65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7" name="Google Shape;1387;p65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8" name="Google Shape;1388;p65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89" name="Google Shape;1389;p65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90" name="Google Shape;1390;p65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91" name="Google Shape;1391;p65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392" name="Google Shape;1392;p65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93" name="Google Shape;1393;p65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394" name="Google Shape;1394;p65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5" name="Google Shape;1395;p65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6" name="Google Shape;1396;p65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7" name="Google Shape;1397;p65"/>
          <p:cNvSpPr/>
          <p:nvPr/>
        </p:nvSpPr>
        <p:spPr>
          <a:xfrm>
            <a:off x="11391776" y="1786040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398" name="Google Shape;1398;p65"/>
          <p:cNvSpPr/>
          <p:nvPr/>
        </p:nvSpPr>
        <p:spPr>
          <a:xfrm>
            <a:off x="11391776" y="2395401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/>
          </a:p>
        </p:txBody>
      </p:sp>
      <p:sp>
        <p:nvSpPr>
          <p:cNvPr id="1399" name="Google Shape;1399;p65"/>
          <p:cNvSpPr/>
          <p:nvPr/>
        </p:nvSpPr>
        <p:spPr>
          <a:xfrm>
            <a:off x="11391775" y="302412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400" name="Google Shape;1400;p65"/>
          <p:cNvSpPr/>
          <p:nvPr/>
        </p:nvSpPr>
        <p:spPr>
          <a:xfrm>
            <a:off x="11391775" y="361722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01" name="Google Shape;1401;p65"/>
          <p:cNvSpPr/>
          <p:nvPr/>
        </p:nvSpPr>
        <p:spPr>
          <a:xfrm>
            <a:off x="11410894" y="4282152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402" name="Google Shape;1402;p65"/>
          <p:cNvSpPr/>
          <p:nvPr/>
        </p:nvSpPr>
        <p:spPr>
          <a:xfrm>
            <a:off x="11410894" y="4875247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403" name="Google Shape;1403;p65"/>
          <p:cNvSpPr/>
          <p:nvPr/>
        </p:nvSpPr>
        <p:spPr>
          <a:xfrm>
            <a:off x="11429227" y="552134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sp>
        <p:nvSpPr>
          <p:cNvPr id="1404" name="Google Shape;1404;p65"/>
          <p:cNvSpPr/>
          <p:nvPr/>
        </p:nvSpPr>
        <p:spPr>
          <a:xfrm>
            <a:off x="11429227" y="611444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  <p:sp>
        <p:nvSpPr>
          <p:cNvPr id="1405" name="Google Shape;1405;p65"/>
          <p:cNvSpPr/>
          <p:nvPr/>
        </p:nvSpPr>
        <p:spPr>
          <a:xfrm>
            <a:off x="6760847" y="1728269"/>
            <a:ext cx="4299966" cy="4975493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Mutation: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Random Selection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66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66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3" name="Google Shape;1413;p66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414" name="Google Shape;1414;p66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6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6" name="Google Shape;1416;p66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17" name="Google Shape;1417;p66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418" name="Google Shape;1418;p66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19" name="Google Shape;1419;p66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420" name="Google Shape;1420;p66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421" name="Google Shape;1421;p66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422" name="Google Shape;1422;p66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66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424" name="Google Shape;1424;p66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425" name="Google Shape;1425;p66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6" name="Google Shape;1426;p66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427" name="Google Shape;1427;p66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1428" name="Google Shape;1428;p66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429" name="Google Shape;1429;p66"/>
          <p:cNvSpPr/>
          <p:nvPr/>
        </p:nvSpPr>
        <p:spPr>
          <a:xfrm>
            <a:off x="1056013" y="3147848"/>
            <a:ext cx="119603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30" name="Google Shape;1430;p66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431" name="Google Shape;1431;p66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33" name="Google Shape;1433;p66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34" name="Google Shape;1434;p66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35" name="Google Shape;1435;p66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36" name="Google Shape;1436;p66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37" name="Google Shape;1437;p66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438" name="Google Shape;1438;p66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39" name="Google Shape;1439;p66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440" name="Google Shape;1440;p66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41" name="Google Shape;1441;p66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42" name="Google Shape;1442;p66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43" name="Google Shape;1443;p66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44" name="Google Shape;1444;p66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45" name="Google Shape;1445;p66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46" name="Google Shape;1446;p66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447" name="Google Shape;1447;p66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48" name="Google Shape;1448;p66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449" name="Google Shape;1449;p66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50" name="Google Shape;1450;p66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51" name="Google Shape;1451;p66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52" name="Google Shape;1452;p66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53" name="Google Shape;1453;p66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54" name="Google Shape;1454;p66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55" name="Google Shape;1455;p66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456" name="Google Shape;1456;p66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57" name="Google Shape;1457;p66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458" name="Google Shape;1458;p66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59" name="Google Shape;1459;p66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60" name="Google Shape;1460;p66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61" name="Google Shape;1461;p66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62" name="Google Shape;1462;p66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63" name="Google Shape;1463;p66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64" name="Google Shape;1464;p66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465" name="Google Shape;1465;p66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66" name="Google Shape;1466;p66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467" name="Google Shape;1467;p66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68" name="Google Shape;1468;p66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69" name="Google Shape;1469;p66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70" name="Google Shape;1470;p66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71" name="Google Shape;1471;p66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72" name="Google Shape;1472;p66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73" name="Google Shape;1473;p66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474" name="Google Shape;1474;p66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5" name="Google Shape;1475;p66"/>
          <p:cNvSpPr/>
          <p:nvPr/>
        </p:nvSpPr>
        <p:spPr>
          <a:xfrm>
            <a:off x="3780866" y="1787859"/>
            <a:ext cx="3076712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681" l="0" r="0" t="-9090"/>
            </a:stretch>
          </a:blipFill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76" name="Google Shape;1476;p66"/>
          <p:cNvGrpSpPr/>
          <p:nvPr/>
        </p:nvGrpSpPr>
        <p:grpSpPr>
          <a:xfrm>
            <a:off x="6840727" y="1783416"/>
            <a:ext cx="4175344" cy="536038"/>
            <a:chOff x="5658753" y="7222962"/>
            <a:chExt cx="4175344" cy="536038"/>
          </a:xfrm>
        </p:grpSpPr>
        <p:sp>
          <p:nvSpPr>
            <p:cNvPr id="1477" name="Google Shape;1477;p66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0" name="Google Shape;1480;p66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1" name="Google Shape;1481;p66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82" name="Google Shape;1482;p66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3" name="Google Shape;1483;p66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484" name="Google Shape;1484;p66"/>
          <p:cNvGrpSpPr/>
          <p:nvPr/>
        </p:nvGrpSpPr>
        <p:grpSpPr>
          <a:xfrm>
            <a:off x="6831301" y="2357229"/>
            <a:ext cx="4166361" cy="533556"/>
            <a:chOff x="8406" y="7239141"/>
            <a:chExt cx="4166361" cy="533556"/>
          </a:xfrm>
        </p:grpSpPr>
        <p:sp>
          <p:nvSpPr>
            <p:cNvPr id="1485" name="Google Shape;1485;p66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6" name="Google Shape;1486;p66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7" name="Google Shape;1487;p66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88" name="Google Shape;1488;p66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89" name="Google Shape;1489;p66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90" name="Google Shape;1490;p66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491" name="Google Shape;1491;p66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492" name="Google Shape;1492;p66"/>
          <p:cNvSpPr/>
          <p:nvPr/>
        </p:nvSpPr>
        <p:spPr>
          <a:xfrm>
            <a:off x="744772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493" name="Google Shape;1493;p66"/>
          <p:cNvSpPr/>
          <p:nvPr/>
        </p:nvSpPr>
        <p:spPr>
          <a:xfrm>
            <a:off x="804197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94" name="Google Shape;1494;p66"/>
          <p:cNvSpPr/>
          <p:nvPr/>
        </p:nvSpPr>
        <p:spPr>
          <a:xfrm>
            <a:off x="863891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495" name="Google Shape;1495;p66"/>
          <p:cNvSpPr/>
          <p:nvPr/>
        </p:nvSpPr>
        <p:spPr>
          <a:xfrm>
            <a:off x="924178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496" name="Google Shape;1496;p66"/>
          <p:cNvSpPr/>
          <p:nvPr/>
        </p:nvSpPr>
        <p:spPr>
          <a:xfrm>
            <a:off x="984804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97" name="Google Shape;1497;p66"/>
          <p:cNvSpPr/>
          <p:nvPr/>
        </p:nvSpPr>
        <p:spPr>
          <a:xfrm>
            <a:off x="1046241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498" name="Google Shape;1498;p66"/>
          <p:cNvSpPr/>
          <p:nvPr/>
        </p:nvSpPr>
        <p:spPr>
          <a:xfrm>
            <a:off x="683025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499" name="Google Shape;1499;p66"/>
          <p:cNvSpPr/>
          <p:nvPr/>
        </p:nvSpPr>
        <p:spPr>
          <a:xfrm>
            <a:off x="742382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0" name="Google Shape;1500;p66"/>
          <p:cNvSpPr/>
          <p:nvPr/>
        </p:nvSpPr>
        <p:spPr>
          <a:xfrm>
            <a:off x="802162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1" name="Google Shape;1501;p66"/>
          <p:cNvSpPr/>
          <p:nvPr/>
        </p:nvSpPr>
        <p:spPr>
          <a:xfrm>
            <a:off x="862778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2" name="Google Shape;1502;p66"/>
          <p:cNvSpPr/>
          <p:nvPr/>
        </p:nvSpPr>
        <p:spPr>
          <a:xfrm>
            <a:off x="923304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3" name="Google Shape;1503;p66"/>
          <p:cNvSpPr/>
          <p:nvPr/>
        </p:nvSpPr>
        <p:spPr>
          <a:xfrm>
            <a:off x="983770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4" name="Google Shape;1504;p66"/>
          <p:cNvSpPr/>
          <p:nvPr/>
        </p:nvSpPr>
        <p:spPr>
          <a:xfrm>
            <a:off x="1044206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05" name="Google Shape;1505;p66"/>
          <p:cNvSpPr/>
          <p:nvPr/>
        </p:nvSpPr>
        <p:spPr>
          <a:xfrm>
            <a:off x="681603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6" name="Google Shape;1506;p66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7" name="Google Shape;1507;p66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08" name="Google Shape;1508;p66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09" name="Google Shape;1509;p66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10" name="Google Shape;1510;p66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11" name="Google Shape;1511;p66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12" name="Google Shape;1512;p66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13" name="Google Shape;1513;p66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14" name="Google Shape;1514;p66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15" name="Google Shape;1515;p66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16" name="Google Shape;1516;p66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17" name="Google Shape;1517;p66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18" name="Google Shape;1518;p66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19" name="Google Shape;1519;p66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20" name="Google Shape;1520;p66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1" name="Google Shape;1521;p66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22" name="Google Shape;1522;p66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3" name="Google Shape;1523;p66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4" name="Google Shape;1524;p66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25" name="Google Shape;1525;p66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6" name="Google Shape;1526;p66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7" name="Google Shape;1527;p66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8" name="Google Shape;1528;p66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29" name="Google Shape;1529;p66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30" name="Google Shape;1530;p66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31" name="Google Shape;1531;p66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532" name="Google Shape;1532;p66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33" name="Google Shape;1533;p66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534" name="Google Shape;1534;p66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5" name="Google Shape;1535;p66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6" name="Google Shape;1536;p66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7" name="Google Shape;1537;p66"/>
          <p:cNvSpPr/>
          <p:nvPr/>
        </p:nvSpPr>
        <p:spPr>
          <a:xfrm>
            <a:off x="11391776" y="1786040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538" name="Google Shape;1538;p66"/>
          <p:cNvSpPr/>
          <p:nvPr/>
        </p:nvSpPr>
        <p:spPr>
          <a:xfrm>
            <a:off x="11391776" y="2395401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/>
          </a:p>
        </p:txBody>
      </p:sp>
      <p:sp>
        <p:nvSpPr>
          <p:cNvPr id="1539" name="Google Shape;1539;p66"/>
          <p:cNvSpPr/>
          <p:nvPr/>
        </p:nvSpPr>
        <p:spPr>
          <a:xfrm>
            <a:off x="11391775" y="302412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540" name="Google Shape;1540;p66"/>
          <p:cNvSpPr/>
          <p:nvPr/>
        </p:nvSpPr>
        <p:spPr>
          <a:xfrm>
            <a:off x="11391775" y="361722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41" name="Google Shape;1541;p66"/>
          <p:cNvSpPr/>
          <p:nvPr/>
        </p:nvSpPr>
        <p:spPr>
          <a:xfrm>
            <a:off x="11410894" y="4282152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42" name="Google Shape;1542;p66"/>
          <p:cNvSpPr/>
          <p:nvPr/>
        </p:nvSpPr>
        <p:spPr>
          <a:xfrm>
            <a:off x="11410894" y="4875247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543" name="Google Shape;1543;p66"/>
          <p:cNvSpPr/>
          <p:nvPr/>
        </p:nvSpPr>
        <p:spPr>
          <a:xfrm>
            <a:off x="11429227" y="552134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sp>
        <p:nvSpPr>
          <p:cNvPr id="1544" name="Google Shape;1544;p66"/>
          <p:cNvSpPr/>
          <p:nvPr/>
        </p:nvSpPr>
        <p:spPr>
          <a:xfrm>
            <a:off x="11429227" y="611444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  <p:sp>
        <p:nvSpPr>
          <p:cNvPr id="1545" name="Google Shape;1545;p66"/>
          <p:cNvSpPr/>
          <p:nvPr/>
        </p:nvSpPr>
        <p:spPr>
          <a:xfrm flipH="1">
            <a:off x="7509074" y="1839094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546" name="Google Shape;1546;p66"/>
          <p:cNvSpPr/>
          <p:nvPr/>
        </p:nvSpPr>
        <p:spPr>
          <a:xfrm flipH="1">
            <a:off x="8708240" y="307567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547" name="Google Shape;1547;p66"/>
          <p:cNvSpPr/>
          <p:nvPr/>
        </p:nvSpPr>
        <p:spPr>
          <a:xfrm flipH="1">
            <a:off x="7490250" y="241018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548" name="Google Shape;1548;p66"/>
          <p:cNvSpPr/>
          <p:nvPr/>
        </p:nvSpPr>
        <p:spPr>
          <a:xfrm flipH="1">
            <a:off x="9911864" y="241018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549" name="Google Shape;1549;p66"/>
          <p:cNvSpPr/>
          <p:nvPr/>
        </p:nvSpPr>
        <p:spPr>
          <a:xfrm flipH="1">
            <a:off x="10538984" y="490589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550" name="Google Shape;1550;p66"/>
          <p:cNvSpPr/>
          <p:nvPr/>
        </p:nvSpPr>
        <p:spPr>
          <a:xfrm flipH="1">
            <a:off x="8692871" y="5572323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551" name="Google Shape;1551;p66"/>
          <p:cNvSpPr/>
          <p:nvPr/>
        </p:nvSpPr>
        <p:spPr>
          <a:xfrm flipH="1">
            <a:off x="6860813" y="3685674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552" name="Google Shape;1552;p66"/>
          <p:cNvSpPr/>
          <p:nvPr/>
        </p:nvSpPr>
        <p:spPr>
          <a:xfrm flipH="1">
            <a:off x="9911864" y="429885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553" name="Google Shape;1553;p66"/>
          <p:cNvSpPr/>
          <p:nvPr/>
        </p:nvSpPr>
        <p:spPr>
          <a:xfrm flipH="1">
            <a:off x="8122795" y="616268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554" name="Google Shape;1554;p66"/>
          <p:cNvSpPr/>
          <p:nvPr/>
        </p:nvSpPr>
        <p:spPr>
          <a:xfrm flipH="1">
            <a:off x="9302776" y="6162687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555" name="Google Shape;1555;p66"/>
          <p:cNvSpPr/>
          <p:nvPr/>
        </p:nvSpPr>
        <p:spPr>
          <a:xfrm flipH="1">
            <a:off x="10904160" y="2452840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40</a:t>
            </a:r>
            <a:endParaRPr/>
          </a:p>
        </p:txBody>
      </p:sp>
      <p:sp>
        <p:nvSpPr>
          <p:cNvPr id="1556" name="Google Shape;1556;p66"/>
          <p:cNvSpPr/>
          <p:nvPr/>
        </p:nvSpPr>
        <p:spPr>
          <a:xfrm flipH="1">
            <a:off x="10872395" y="190395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34</a:t>
            </a:r>
            <a:endParaRPr/>
          </a:p>
        </p:txBody>
      </p:sp>
      <p:sp>
        <p:nvSpPr>
          <p:cNvPr id="1557" name="Google Shape;1557;p66"/>
          <p:cNvSpPr/>
          <p:nvPr/>
        </p:nvSpPr>
        <p:spPr>
          <a:xfrm flipH="1">
            <a:off x="10898593" y="316479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/>
          </a:p>
        </p:txBody>
      </p:sp>
      <p:sp>
        <p:nvSpPr>
          <p:cNvPr id="1558" name="Google Shape;1558;p66"/>
          <p:cNvSpPr/>
          <p:nvPr/>
        </p:nvSpPr>
        <p:spPr>
          <a:xfrm flipH="1">
            <a:off x="10872395" y="3747437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65</a:t>
            </a:r>
            <a:endParaRPr/>
          </a:p>
        </p:txBody>
      </p:sp>
      <p:sp>
        <p:nvSpPr>
          <p:cNvPr id="1559" name="Google Shape;1559;p66"/>
          <p:cNvSpPr/>
          <p:nvPr/>
        </p:nvSpPr>
        <p:spPr>
          <a:xfrm flipH="1">
            <a:off x="10872395" y="4397148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/>
          </a:p>
        </p:txBody>
      </p:sp>
      <p:sp>
        <p:nvSpPr>
          <p:cNvPr id="1560" name="Google Shape;1560;p66"/>
          <p:cNvSpPr/>
          <p:nvPr/>
        </p:nvSpPr>
        <p:spPr>
          <a:xfrm flipH="1">
            <a:off x="10898463" y="5026023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48</a:t>
            </a:r>
            <a:endParaRPr/>
          </a:p>
        </p:txBody>
      </p:sp>
      <p:sp>
        <p:nvSpPr>
          <p:cNvPr id="1561" name="Google Shape;1561;p66"/>
          <p:cNvSpPr/>
          <p:nvPr/>
        </p:nvSpPr>
        <p:spPr>
          <a:xfrm flipH="1">
            <a:off x="10874427" y="565384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101</a:t>
            </a:r>
            <a:endParaRPr/>
          </a:p>
        </p:txBody>
      </p:sp>
      <p:sp>
        <p:nvSpPr>
          <p:cNvPr id="1562" name="Google Shape;1562;p66"/>
          <p:cNvSpPr/>
          <p:nvPr/>
        </p:nvSpPr>
        <p:spPr>
          <a:xfrm flipH="1">
            <a:off x="10891522" y="622714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7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67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0" name="Google Shape;1570;p67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571" name="Google Shape;1571;p67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7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3" name="Google Shape;1573;p67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74" name="Google Shape;1574;p67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575" name="Google Shape;1575;p67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76" name="Google Shape;1576;p67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577" name="Google Shape;1577;p67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578" name="Google Shape;1578;p67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579" name="Google Shape;1579;p67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67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581" name="Google Shape;1581;p67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582" name="Google Shape;1582;p67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83" name="Google Shape;1583;p67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584" name="Google Shape;1584;p67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2- Population Selection</a:t>
            </a:r>
            <a:endParaRPr/>
          </a:p>
        </p:txBody>
      </p:sp>
      <p:sp>
        <p:nvSpPr>
          <p:cNvPr id="1585" name="Google Shape;1585;p67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586" name="Google Shape;1586;p67"/>
          <p:cNvSpPr/>
          <p:nvPr/>
        </p:nvSpPr>
        <p:spPr>
          <a:xfrm>
            <a:off x="1056013" y="3147848"/>
            <a:ext cx="119603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587" name="Google Shape;1587;p67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588" name="Google Shape;1588;p67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89" name="Google Shape;1589;p67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90" name="Google Shape;1590;p67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591" name="Google Shape;1591;p67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92" name="Google Shape;1592;p67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593" name="Google Shape;1593;p67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94" name="Google Shape;1594;p67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595" name="Google Shape;1595;p67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596" name="Google Shape;1596;p67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597" name="Google Shape;1597;p67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98" name="Google Shape;1598;p67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599" name="Google Shape;1599;p67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00" name="Google Shape;1600;p67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01" name="Google Shape;1601;p67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02" name="Google Shape;1602;p67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03" name="Google Shape;1603;p67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604" name="Google Shape;1604;p67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605" name="Google Shape;1605;p67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606" name="Google Shape;1606;p67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07" name="Google Shape;1607;p67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08" name="Google Shape;1608;p67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09" name="Google Shape;1609;p67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10" name="Google Shape;1610;p67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11" name="Google Shape;1611;p67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12" name="Google Shape;1612;p67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613" name="Google Shape;1613;p67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614" name="Google Shape;1614;p67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615" name="Google Shape;1615;p67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16" name="Google Shape;1616;p67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17" name="Google Shape;1617;p67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18" name="Google Shape;1618;p67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19" name="Google Shape;1619;p67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20" name="Google Shape;1620;p67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21" name="Google Shape;1621;p67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622" name="Google Shape;1622;p67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623" name="Google Shape;1623;p67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624" name="Google Shape;1624;p67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25" name="Google Shape;1625;p67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26" name="Google Shape;1626;p67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27" name="Google Shape;1627;p67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28" name="Google Shape;1628;p67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29" name="Google Shape;1629;p67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30" name="Google Shape;1630;p67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631" name="Google Shape;1631;p67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2" name="Google Shape;1632;p67"/>
          <p:cNvGrpSpPr/>
          <p:nvPr/>
        </p:nvGrpSpPr>
        <p:grpSpPr>
          <a:xfrm>
            <a:off x="6840727" y="1783416"/>
            <a:ext cx="4175344" cy="536038"/>
            <a:chOff x="5658753" y="7222962"/>
            <a:chExt cx="4175344" cy="536038"/>
          </a:xfrm>
        </p:grpSpPr>
        <p:sp>
          <p:nvSpPr>
            <p:cNvPr id="1633" name="Google Shape;1633;p67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34" name="Google Shape;1634;p67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35" name="Google Shape;1635;p67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36" name="Google Shape;1636;p67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37" name="Google Shape;1637;p67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38" name="Google Shape;1638;p67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39" name="Google Shape;1639;p67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640" name="Google Shape;1640;p67"/>
          <p:cNvGrpSpPr/>
          <p:nvPr/>
        </p:nvGrpSpPr>
        <p:grpSpPr>
          <a:xfrm>
            <a:off x="6831301" y="2357229"/>
            <a:ext cx="4166361" cy="533556"/>
            <a:chOff x="8406" y="7239141"/>
            <a:chExt cx="4166361" cy="533556"/>
          </a:xfrm>
        </p:grpSpPr>
        <p:sp>
          <p:nvSpPr>
            <p:cNvPr id="1641" name="Google Shape;1641;p67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42" name="Google Shape;1642;p67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43" name="Google Shape;1643;p67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44" name="Google Shape;1644;p67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45" name="Google Shape;1645;p67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46" name="Google Shape;1646;p67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647" name="Google Shape;1647;p67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648" name="Google Shape;1648;p67"/>
          <p:cNvSpPr/>
          <p:nvPr/>
        </p:nvSpPr>
        <p:spPr>
          <a:xfrm>
            <a:off x="744772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9" name="Google Shape;1649;p67"/>
          <p:cNvSpPr/>
          <p:nvPr/>
        </p:nvSpPr>
        <p:spPr>
          <a:xfrm>
            <a:off x="804197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50" name="Google Shape;1650;p67"/>
          <p:cNvSpPr/>
          <p:nvPr/>
        </p:nvSpPr>
        <p:spPr>
          <a:xfrm>
            <a:off x="863891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1" name="Google Shape;1651;p67"/>
          <p:cNvSpPr/>
          <p:nvPr/>
        </p:nvSpPr>
        <p:spPr>
          <a:xfrm>
            <a:off x="924178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2" name="Google Shape;1652;p67"/>
          <p:cNvSpPr/>
          <p:nvPr/>
        </p:nvSpPr>
        <p:spPr>
          <a:xfrm>
            <a:off x="984804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53" name="Google Shape;1653;p67"/>
          <p:cNvSpPr/>
          <p:nvPr/>
        </p:nvSpPr>
        <p:spPr>
          <a:xfrm>
            <a:off x="1046241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4" name="Google Shape;1654;p67"/>
          <p:cNvSpPr/>
          <p:nvPr/>
        </p:nvSpPr>
        <p:spPr>
          <a:xfrm>
            <a:off x="683025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5" name="Google Shape;1655;p67"/>
          <p:cNvSpPr/>
          <p:nvPr/>
        </p:nvSpPr>
        <p:spPr>
          <a:xfrm>
            <a:off x="742382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6" name="Google Shape;1656;p67"/>
          <p:cNvSpPr/>
          <p:nvPr/>
        </p:nvSpPr>
        <p:spPr>
          <a:xfrm>
            <a:off x="802162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7" name="Google Shape;1657;p67"/>
          <p:cNvSpPr/>
          <p:nvPr/>
        </p:nvSpPr>
        <p:spPr>
          <a:xfrm>
            <a:off x="862778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8" name="Google Shape;1658;p67"/>
          <p:cNvSpPr/>
          <p:nvPr/>
        </p:nvSpPr>
        <p:spPr>
          <a:xfrm>
            <a:off x="923304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59" name="Google Shape;1659;p67"/>
          <p:cNvSpPr/>
          <p:nvPr/>
        </p:nvSpPr>
        <p:spPr>
          <a:xfrm>
            <a:off x="983770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0" name="Google Shape;1660;p67"/>
          <p:cNvSpPr/>
          <p:nvPr/>
        </p:nvSpPr>
        <p:spPr>
          <a:xfrm>
            <a:off x="1044206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61" name="Google Shape;1661;p67"/>
          <p:cNvSpPr/>
          <p:nvPr/>
        </p:nvSpPr>
        <p:spPr>
          <a:xfrm>
            <a:off x="681603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2" name="Google Shape;1662;p67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3" name="Google Shape;1663;p67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4" name="Google Shape;1664;p67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65" name="Google Shape;1665;p67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66" name="Google Shape;1666;p67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7" name="Google Shape;1667;p67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68" name="Google Shape;1668;p67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69" name="Google Shape;1669;p67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70" name="Google Shape;1670;p67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71" name="Google Shape;1671;p67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2" name="Google Shape;1672;p67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3" name="Google Shape;1673;p67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4" name="Google Shape;1674;p67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75" name="Google Shape;1675;p67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6" name="Google Shape;1676;p67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77" name="Google Shape;1677;p67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8" name="Google Shape;1678;p67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79" name="Google Shape;1679;p67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0" name="Google Shape;1680;p67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81" name="Google Shape;1681;p67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2" name="Google Shape;1682;p67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3" name="Google Shape;1683;p67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4" name="Google Shape;1684;p67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5" name="Google Shape;1685;p67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6" name="Google Shape;1686;p67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7" name="Google Shape;1687;p67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88" name="Google Shape;1688;p67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9" name="Google Shape;1689;p67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690" name="Google Shape;1690;p67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1" name="Google Shape;1691;p67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p67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p67"/>
          <p:cNvSpPr/>
          <p:nvPr/>
        </p:nvSpPr>
        <p:spPr>
          <a:xfrm>
            <a:off x="11391776" y="1786040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694" name="Google Shape;1694;p67"/>
          <p:cNvSpPr/>
          <p:nvPr/>
        </p:nvSpPr>
        <p:spPr>
          <a:xfrm>
            <a:off x="11391776" y="2395401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/>
          </a:p>
        </p:txBody>
      </p:sp>
      <p:sp>
        <p:nvSpPr>
          <p:cNvPr id="1695" name="Google Shape;1695;p67"/>
          <p:cNvSpPr/>
          <p:nvPr/>
        </p:nvSpPr>
        <p:spPr>
          <a:xfrm>
            <a:off x="11391775" y="302412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696" name="Google Shape;1696;p67"/>
          <p:cNvSpPr/>
          <p:nvPr/>
        </p:nvSpPr>
        <p:spPr>
          <a:xfrm>
            <a:off x="11391775" y="361722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97" name="Google Shape;1697;p67"/>
          <p:cNvSpPr/>
          <p:nvPr/>
        </p:nvSpPr>
        <p:spPr>
          <a:xfrm>
            <a:off x="11410894" y="4282152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98" name="Google Shape;1698;p67"/>
          <p:cNvSpPr/>
          <p:nvPr/>
        </p:nvSpPr>
        <p:spPr>
          <a:xfrm>
            <a:off x="11410894" y="4875247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699" name="Google Shape;1699;p67"/>
          <p:cNvSpPr/>
          <p:nvPr/>
        </p:nvSpPr>
        <p:spPr>
          <a:xfrm>
            <a:off x="11429227" y="5521348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sp>
        <p:nvSpPr>
          <p:cNvPr id="1700" name="Google Shape;1700;p67"/>
          <p:cNvSpPr/>
          <p:nvPr/>
        </p:nvSpPr>
        <p:spPr>
          <a:xfrm>
            <a:off x="11429227" y="6114443"/>
            <a:ext cx="568923" cy="478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78145" y="20418"/>
                </a:lnTo>
              </a:path>
            </a:pathLst>
          </a:custGeom>
          <a:solidFill>
            <a:srgbClr val="0191CF">
              <a:alpha val="55686"/>
            </a:srgbClr>
          </a:solidFill>
          <a:ln cap="flat" cmpd="sng" w="2857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  <p:sp>
        <p:nvSpPr>
          <p:cNvPr id="1701" name="Google Shape;1701;p67"/>
          <p:cNvSpPr/>
          <p:nvPr/>
        </p:nvSpPr>
        <p:spPr>
          <a:xfrm flipH="1">
            <a:off x="7509074" y="1839094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702" name="Google Shape;1702;p67"/>
          <p:cNvSpPr/>
          <p:nvPr/>
        </p:nvSpPr>
        <p:spPr>
          <a:xfrm flipH="1">
            <a:off x="8708240" y="307567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703" name="Google Shape;1703;p67"/>
          <p:cNvSpPr/>
          <p:nvPr/>
        </p:nvSpPr>
        <p:spPr>
          <a:xfrm flipH="1">
            <a:off x="7490250" y="241018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704" name="Google Shape;1704;p67"/>
          <p:cNvSpPr/>
          <p:nvPr/>
        </p:nvSpPr>
        <p:spPr>
          <a:xfrm flipH="1">
            <a:off x="9911864" y="241018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705" name="Google Shape;1705;p67"/>
          <p:cNvSpPr/>
          <p:nvPr/>
        </p:nvSpPr>
        <p:spPr>
          <a:xfrm flipH="1">
            <a:off x="10538984" y="490589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706" name="Google Shape;1706;p67"/>
          <p:cNvSpPr/>
          <p:nvPr/>
        </p:nvSpPr>
        <p:spPr>
          <a:xfrm flipH="1">
            <a:off x="8692871" y="5572323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707" name="Google Shape;1707;p67"/>
          <p:cNvSpPr/>
          <p:nvPr/>
        </p:nvSpPr>
        <p:spPr>
          <a:xfrm flipH="1">
            <a:off x="6860813" y="3685674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708" name="Google Shape;1708;p67"/>
          <p:cNvSpPr/>
          <p:nvPr/>
        </p:nvSpPr>
        <p:spPr>
          <a:xfrm flipH="1">
            <a:off x="9911864" y="429885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709" name="Google Shape;1709;p67"/>
          <p:cNvSpPr/>
          <p:nvPr/>
        </p:nvSpPr>
        <p:spPr>
          <a:xfrm flipH="1">
            <a:off x="8122795" y="616268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710" name="Google Shape;1710;p67"/>
          <p:cNvSpPr/>
          <p:nvPr/>
        </p:nvSpPr>
        <p:spPr>
          <a:xfrm flipH="1">
            <a:off x="9302776" y="6162687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711" name="Google Shape;1711;p67"/>
          <p:cNvSpPr/>
          <p:nvPr/>
        </p:nvSpPr>
        <p:spPr>
          <a:xfrm flipH="1">
            <a:off x="10904160" y="2452840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40</a:t>
            </a:r>
            <a:endParaRPr/>
          </a:p>
        </p:txBody>
      </p:sp>
      <p:sp>
        <p:nvSpPr>
          <p:cNvPr id="1712" name="Google Shape;1712;p67"/>
          <p:cNvSpPr/>
          <p:nvPr/>
        </p:nvSpPr>
        <p:spPr>
          <a:xfrm flipH="1">
            <a:off x="10872395" y="190395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34</a:t>
            </a:r>
            <a:endParaRPr/>
          </a:p>
        </p:txBody>
      </p:sp>
      <p:sp>
        <p:nvSpPr>
          <p:cNvPr id="1713" name="Google Shape;1713;p67"/>
          <p:cNvSpPr/>
          <p:nvPr/>
        </p:nvSpPr>
        <p:spPr>
          <a:xfrm flipH="1">
            <a:off x="10898593" y="316479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/>
          </a:p>
        </p:txBody>
      </p:sp>
      <p:sp>
        <p:nvSpPr>
          <p:cNvPr id="1714" name="Google Shape;1714;p67"/>
          <p:cNvSpPr/>
          <p:nvPr/>
        </p:nvSpPr>
        <p:spPr>
          <a:xfrm flipH="1">
            <a:off x="10872395" y="3747437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65</a:t>
            </a:r>
            <a:endParaRPr/>
          </a:p>
        </p:txBody>
      </p:sp>
      <p:sp>
        <p:nvSpPr>
          <p:cNvPr id="1715" name="Google Shape;1715;p67"/>
          <p:cNvSpPr/>
          <p:nvPr/>
        </p:nvSpPr>
        <p:spPr>
          <a:xfrm flipH="1">
            <a:off x="10872395" y="4397148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/>
          </a:p>
        </p:txBody>
      </p:sp>
      <p:sp>
        <p:nvSpPr>
          <p:cNvPr id="1716" name="Google Shape;1716;p67"/>
          <p:cNvSpPr/>
          <p:nvPr/>
        </p:nvSpPr>
        <p:spPr>
          <a:xfrm flipH="1">
            <a:off x="10898463" y="5026023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48</a:t>
            </a:r>
            <a:endParaRPr/>
          </a:p>
        </p:txBody>
      </p:sp>
      <p:sp>
        <p:nvSpPr>
          <p:cNvPr id="1717" name="Google Shape;1717;p67"/>
          <p:cNvSpPr/>
          <p:nvPr/>
        </p:nvSpPr>
        <p:spPr>
          <a:xfrm flipH="1">
            <a:off x="10874427" y="565384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101</a:t>
            </a:r>
            <a:endParaRPr/>
          </a:p>
        </p:txBody>
      </p:sp>
      <p:sp>
        <p:nvSpPr>
          <p:cNvPr id="1718" name="Google Shape;1718;p67"/>
          <p:cNvSpPr/>
          <p:nvPr/>
        </p:nvSpPr>
        <p:spPr>
          <a:xfrm flipH="1">
            <a:off x="10891522" y="6227146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41</a:t>
            </a:r>
            <a:endParaRPr/>
          </a:p>
        </p:txBody>
      </p:sp>
      <p:sp>
        <p:nvSpPr>
          <p:cNvPr id="1719" name="Google Shape;1719;p67"/>
          <p:cNvSpPr/>
          <p:nvPr/>
        </p:nvSpPr>
        <p:spPr>
          <a:xfrm>
            <a:off x="6839245" y="4874436"/>
            <a:ext cx="5104242" cy="1681364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B0F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720" name="Google Shape;1720;p67"/>
          <p:cNvCxnSpPr>
            <a:stCxn id="1698" idx="0"/>
          </p:cNvCxnSpPr>
          <p:nvPr/>
        </p:nvCxnSpPr>
        <p:spPr>
          <a:xfrm flipH="1">
            <a:off x="6857617" y="5114657"/>
            <a:ext cx="5122200" cy="1441200"/>
          </a:xfrm>
          <a:prstGeom prst="straightConnector1">
            <a:avLst/>
          </a:prstGeom>
          <a:noFill/>
          <a:ln cap="flat" cmpd="sng" w="57150">
            <a:solidFill>
              <a:srgbClr val="FF337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1" name="Google Shape;1721;p67"/>
          <p:cNvCxnSpPr/>
          <p:nvPr/>
        </p:nvCxnSpPr>
        <p:spPr>
          <a:xfrm rot="10800000">
            <a:off x="7294840" y="5114657"/>
            <a:ext cx="4665858" cy="1305193"/>
          </a:xfrm>
          <a:prstGeom prst="straightConnector1">
            <a:avLst/>
          </a:prstGeom>
          <a:noFill/>
          <a:ln cap="flat" cmpd="sng" w="57150">
            <a:solidFill>
              <a:srgbClr val="FF337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68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68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9" name="Google Shape;1729;p68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730" name="Google Shape;1730;p68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68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2" name="Google Shape;1732;p68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33" name="Google Shape;1733;p68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734" name="Google Shape;1734;p68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35" name="Google Shape;1735;p68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736" name="Google Shape;1736;p68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737" name="Google Shape;1737;p68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738" name="Google Shape;1738;p68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68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740" name="Google Shape;1740;p68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741" name="Google Shape;1741;p68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42" name="Google Shape;1742;p68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743" name="Google Shape;1743;p68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2- Population Selection</a:t>
            </a:r>
            <a:endParaRPr/>
          </a:p>
        </p:txBody>
      </p:sp>
      <p:sp>
        <p:nvSpPr>
          <p:cNvPr id="1744" name="Google Shape;1744;p68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1745" name="Google Shape;1745;p68"/>
          <p:cNvSpPr/>
          <p:nvPr/>
        </p:nvSpPr>
        <p:spPr>
          <a:xfrm>
            <a:off x="1056013" y="3147848"/>
            <a:ext cx="119603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746" name="Google Shape;1746;p68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1747" name="Google Shape;1747;p68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48" name="Google Shape;1748;p68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49" name="Google Shape;1749;p68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50" name="Google Shape;1750;p68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51" name="Google Shape;1751;p68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52" name="Google Shape;1752;p68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53" name="Google Shape;1753;p68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754" name="Google Shape;1754;p68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755" name="Google Shape;1755;p68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1756" name="Google Shape;1756;p68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763" name="Google Shape;1763;p68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764" name="Google Shape;1764;p68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1765" name="Google Shape;1765;p68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66" name="Google Shape;1766;p68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67" name="Google Shape;1767;p68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68" name="Google Shape;1768;p68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69" name="Google Shape;1769;p68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70" name="Google Shape;1770;p68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71" name="Google Shape;1771;p68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772" name="Google Shape;1772;p68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773" name="Google Shape;1773;p68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1774" name="Google Shape;1774;p68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75" name="Google Shape;1775;p68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76" name="Google Shape;1776;p68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77" name="Google Shape;1777;p68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78" name="Google Shape;1778;p68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79" name="Google Shape;1779;p68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0" name="Google Shape;1780;p68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781" name="Google Shape;1781;p68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782" name="Google Shape;1782;p68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1783" name="Google Shape;1783;p68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4" name="Google Shape;1784;p68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5" name="Google Shape;1785;p68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6" name="Google Shape;1786;p68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7" name="Google Shape;1787;p68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1790" name="Google Shape;1790;p68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91" name="Google Shape;1791;p68"/>
          <p:cNvGrpSpPr/>
          <p:nvPr/>
        </p:nvGrpSpPr>
        <p:grpSpPr>
          <a:xfrm>
            <a:off x="6878354" y="3097901"/>
            <a:ext cx="4175344" cy="536038"/>
            <a:chOff x="5658753" y="7222962"/>
            <a:chExt cx="4175344" cy="536038"/>
          </a:xfrm>
        </p:grpSpPr>
        <p:sp>
          <p:nvSpPr>
            <p:cNvPr id="1792" name="Google Shape;1792;p68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94" name="Google Shape;1794;p68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95" name="Google Shape;1795;p68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799" name="Google Shape;1799;p68"/>
          <p:cNvGrpSpPr/>
          <p:nvPr/>
        </p:nvGrpSpPr>
        <p:grpSpPr>
          <a:xfrm>
            <a:off x="6868928" y="3671714"/>
            <a:ext cx="4166361" cy="533556"/>
            <a:chOff x="8406" y="7239141"/>
            <a:chExt cx="4166361" cy="533556"/>
          </a:xfrm>
        </p:grpSpPr>
        <p:sp>
          <p:nvSpPr>
            <p:cNvPr id="1800" name="Google Shape;1800;p68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807" name="Google Shape;1807;p68"/>
          <p:cNvSpPr/>
          <p:nvPr/>
        </p:nvSpPr>
        <p:spPr>
          <a:xfrm>
            <a:off x="7485351" y="433861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08" name="Google Shape;1808;p68"/>
          <p:cNvSpPr/>
          <p:nvPr/>
        </p:nvSpPr>
        <p:spPr>
          <a:xfrm>
            <a:off x="8079605" y="434108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09" name="Google Shape;1809;p68"/>
          <p:cNvSpPr/>
          <p:nvPr/>
        </p:nvSpPr>
        <p:spPr>
          <a:xfrm>
            <a:off x="8676539" y="434108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9279412" y="433861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1" name="Google Shape;1811;p68"/>
          <p:cNvSpPr/>
          <p:nvPr/>
        </p:nvSpPr>
        <p:spPr>
          <a:xfrm>
            <a:off x="9885676" y="4329745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12" name="Google Shape;1812;p68"/>
          <p:cNvSpPr/>
          <p:nvPr/>
        </p:nvSpPr>
        <p:spPr>
          <a:xfrm>
            <a:off x="10500045" y="4321031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3" name="Google Shape;1813;p68"/>
          <p:cNvSpPr/>
          <p:nvPr/>
        </p:nvSpPr>
        <p:spPr>
          <a:xfrm>
            <a:off x="6867884" y="434118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4" name="Google Shape;1814;p68"/>
          <p:cNvSpPr/>
          <p:nvPr/>
        </p:nvSpPr>
        <p:spPr>
          <a:xfrm>
            <a:off x="7461454" y="492895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5" name="Google Shape;1815;p68"/>
          <p:cNvSpPr/>
          <p:nvPr/>
        </p:nvSpPr>
        <p:spPr>
          <a:xfrm>
            <a:off x="8059248" y="4936111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6" name="Google Shape;1816;p68"/>
          <p:cNvSpPr/>
          <p:nvPr/>
        </p:nvSpPr>
        <p:spPr>
          <a:xfrm>
            <a:off x="8665409" y="493295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7" name="Google Shape;1817;p68"/>
          <p:cNvSpPr/>
          <p:nvPr/>
        </p:nvSpPr>
        <p:spPr>
          <a:xfrm>
            <a:off x="9270669" y="4932953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8" name="Google Shape;1818;p68"/>
          <p:cNvSpPr/>
          <p:nvPr/>
        </p:nvSpPr>
        <p:spPr>
          <a:xfrm>
            <a:off x="9875328" y="4922043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19" name="Google Shape;1819;p68"/>
          <p:cNvSpPr/>
          <p:nvPr/>
        </p:nvSpPr>
        <p:spPr>
          <a:xfrm>
            <a:off x="10479688" y="4923241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20" name="Google Shape;1820;p68"/>
          <p:cNvSpPr/>
          <p:nvPr/>
        </p:nvSpPr>
        <p:spPr>
          <a:xfrm>
            <a:off x="6853658" y="492895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1" name="Google Shape;1821;p68"/>
          <p:cNvSpPr/>
          <p:nvPr/>
        </p:nvSpPr>
        <p:spPr>
          <a:xfrm>
            <a:off x="7462279" y="559028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2" name="Google Shape;1822;p68"/>
          <p:cNvSpPr/>
          <p:nvPr/>
        </p:nvSpPr>
        <p:spPr>
          <a:xfrm>
            <a:off x="8060073" y="557839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3" name="Google Shape;1823;p68"/>
          <p:cNvSpPr/>
          <p:nvPr/>
        </p:nvSpPr>
        <p:spPr>
          <a:xfrm>
            <a:off x="8666234" y="5575233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24" name="Google Shape;1824;p68"/>
          <p:cNvSpPr/>
          <p:nvPr/>
        </p:nvSpPr>
        <p:spPr>
          <a:xfrm>
            <a:off x="9271494" y="5575233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25" name="Google Shape;1825;p68"/>
          <p:cNvSpPr/>
          <p:nvPr/>
        </p:nvSpPr>
        <p:spPr>
          <a:xfrm>
            <a:off x="9876153" y="5564323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6" name="Google Shape;1826;p68"/>
          <p:cNvSpPr/>
          <p:nvPr/>
        </p:nvSpPr>
        <p:spPr>
          <a:xfrm>
            <a:off x="10480513" y="5565521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27" name="Google Shape;1827;p68"/>
          <p:cNvSpPr/>
          <p:nvPr/>
        </p:nvSpPr>
        <p:spPr>
          <a:xfrm>
            <a:off x="6854483" y="559028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8" name="Google Shape;1828;p68"/>
          <p:cNvSpPr/>
          <p:nvPr/>
        </p:nvSpPr>
        <p:spPr>
          <a:xfrm flipH="1">
            <a:off x="7546701" y="3153579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829" name="Google Shape;1829;p68"/>
          <p:cNvSpPr/>
          <p:nvPr/>
        </p:nvSpPr>
        <p:spPr>
          <a:xfrm flipH="1">
            <a:off x="8745867" y="439015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830" name="Google Shape;1830;p68"/>
          <p:cNvSpPr/>
          <p:nvPr/>
        </p:nvSpPr>
        <p:spPr>
          <a:xfrm flipH="1">
            <a:off x="7527877" y="372466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831" name="Google Shape;1831;p68"/>
          <p:cNvSpPr/>
          <p:nvPr/>
        </p:nvSpPr>
        <p:spPr>
          <a:xfrm flipH="1">
            <a:off x="9949491" y="372466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832" name="Google Shape;1832;p68"/>
          <p:cNvSpPr/>
          <p:nvPr/>
        </p:nvSpPr>
        <p:spPr>
          <a:xfrm flipH="1">
            <a:off x="6898440" y="5000159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833" name="Google Shape;1833;p68"/>
          <p:cNvSpPr/>
          <p:nvPr/>
        </p:nvSpPr>
        <p:spPr>
          <a:xfrm flipH="1">
            <a:off x="9949491" y="5613341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834" name="Google Shape;1834;p68"/>
          <p:cNvSpPr/>
          <p:nvPr/>
        </p:nvSpPr>
        <p:spPr>
          <a:xfrm flipH="1">
            <a:off x="11245776" y="3746864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40</a:t>
            </a:r>
            <a:endParaRPr/>
          </a:p>
        </p:txBody>
      </p:sp>
      <p:sp>
        <p:nvSpPr>
          <p:cNvPr id="1835" name="Google Shape;1835;p68"/>
          <p:cNvSpPr/>
          <p:nvPr/>
        </p:nvSpPr>
        <p:spPr>
          <a:xfrm flipH="1">
            <a:off x="11214011" y="3197980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34</a:t>
            </a:r>
            <a:endParaRPr/>
          </a:p>
        </p:txBody>
      </p:sp>
      <p:sp>
        <p:nvSpPr>
          <p:cNvPr id="1836" name="Google Shape;1836;p68"/>
          <p:cNvSpPr/>
          <p:nvPr/>
        </p:nvSpPr>
        <p:spPr>
          <a:xfrm flipH="1">
            <a:off x="11240209" y="4458820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/>
          </a:p>
        </p:txBody>
      </p:sp>
      <p:sp>
        <p:nvSpPr>
          <p:cNvPr id="1837" name="Google Shape;1837;p68"/>
          <p:cNvSpPr/>
          <p:nvPr/>
        </p:nvSpPr>
        <p:spPr>
          <a:xfrm flipH="1">
            <a:off x="11214011" y="5041461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65</a:t>
            </a:r>
            <a:endParaRPr/>
          </a:p>
        </p:txBody>
      </p:sp>
      <p:sp>
        <p:nvSpPr>
          <p:cNvPr id="1838" name="Google Shape;1838;p68"/>
          <p:cNvSpPr/>
          <p:nvPr/>
        </p:nvSpPr>
        <p:spPr>
          <a:xfrm flipH="1">
            <a:off x="11214011" y="5691172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/>
          </a:p>
        </p:txBody>
      </p:sp>
      <p:sp>
        <p:nvSpPr>
          <p:cNvPr id="1839" name="Google Shape;1839;p68"/>
          <p:cNvSpPr/>
          <p:nvPr/>
        </p:nvSpPr>
        <p:spPr>
          <a:xfrm>
            <a:off x="6836542" y="2491032"/>
            <a:ext cx="4497341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New Population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69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69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7" name="Google Shape;1847;p69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1848" name="Google Shape;1848;p69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69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0" name="Google Shape;1850;p69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51" name="Google Shape;1851;p69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1852" name="Google Shape;1852;p69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53" name="Google Shape;1853;p69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1854" name="Google Shape;1854;p69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1855" name="Google Shape;1855;p69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856" name="Google Shape;1856;p69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p69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1858" name="Google Shape;1858;p69"/>
          <p:cNvSpPr/>
          <p:nvPr/>
        </p:nvSpPr>
        <p:spPr>
          <a:xfrm>
            <a:off x="854001" y="2510188"/>
            <a:ext cx="5275779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859" name="Google Shape;1859;p69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60" name="Google Shape;1860;p69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1861" name="Google Shape;1861;p69"/>
          <p:cNvSpPr/>
          <p:nvPr/>
        </p:nvSpPr>
        <p:spPr>
          <a:xfrm>
            <a:off x="7066129" y="3562447"/>
            <a:ext cx="36265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Go to to step 2 for fitness eval and so on</a:t>
            </a:r>
            <a:endParaRPr/>
          </a:p>
        </p:txBody>
      </p:sp>
      <p:sp>
        <p:nvSpPr>
          <p:cNvPr id="1862" name="Google Shape;1862;p69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grpSp>
        <p:nvGrpSpPr>
          <p:cNvPr id="1863" name="Google Shape;1863;p69"/>
          <p:cNvGrpSpPr/>
          <p:nvPr/>
        </p:nvGrpSpPr>
        <p:grpSpPr>
          <a:xfrm>
            <a:off x="971163" y="3192118"/>
            <a:ext cx="4175344" cy="536038"/>
            <a:chOff x="5658753" y="7222962"/>
            <a:chExt cx="4175344" cy="536038"/>
          </a:xfrm>
        </p:grpSpPr>
        <p:sp>
          <p:nvSpPr>
            <p:cNvPr id="1864" name="Google Shape;1864;p69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65" name="Google Shape;1865;p69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66" name="Google Shape;1866;p69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67" name="Google Shape;1867;p69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68" name="Google Shape;1868;p69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69" name="Google Shape;1869;p69"/>
            <p:cNvSpPr/>
            <p:nvPr/>
          </p:nvSpPr>
          <p:spPr>
            <a:xfrm>
              <a:off x="9280847" y="723578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70" name="Google Shape;1870;p69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1871" name="Google Shape;1871;p69"/>
          <p:cNvGrpSpPr/>
          <p:nvPr/>
        </p:nvGrpSpPr>
        <p:grpSpPr>
          <a:xfrm>
            <a:off x="961737" y="3765931"/>
            <a:ext cx="4166361" cy="533556"/>
            <a:chOff x="8406" y="7239141"/>
            <a:chExt cx="4166361" cy="533556"/>
          </a:xfrm>
        </p:grpSpPr>
        <p:sp>
          <p:nvSpPr>
            <p:cNvPr id="1872" name="Google Shape;1872;p69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73" name="Google Shape;1873;p69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74" name="Google Shape;1874;p69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75" name="Google Shape;1875;p69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76" name="Google Shape;1876;p69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77" name="Google Shape;1877;p69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878" name="Google Shape;1878;p69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879" name="Google Shape;1879;p69"/>
          <p:cNvSpPr/>
          <p:nvPr/>
        </p:nvSpPr>
        <p:spPr>
          <a:xfrm>
            <a:off x="1578160" y="443283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0" name="Google Shape;1880;p69"/>
          <p:cNvSpPr/>
          <p:nvPr/>
        </p:nvSpPr>
        <p:spPr>
          <a:xfrm>
            <a:off x="2172414" y="4435304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81" name="Google Shape;1881;p69"/>
          <p:cNvSpPr/>
          <p:nvPr/>
        </p:nvSpPr>
        <p:spPr>
          <a:xfrm>
            <a:off x="2769348" y="4435304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2" name="Google Shape;1882;p69"/>
          <p:cNvSpPr/>
          <p:nvPr/>
        </p:nvSpPr>
        <p:spPr>
          <a:xfrm>
            <a:off x="3372221" y="443283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3" name="Google Shape;1883;p69"/>
          <p:cNvSpPr/>
          <p:nvPr/>
        </p:nvSpPr>
        <p:spPr>
          <a:xfrm>
            <a:off x="3978485" y="4423962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84" name="Google Shape;1884;p69"/>
          <p:cNvSpPr/>
          <p:nvPr/>
        </p:nvSpPr>
        <p:spPr>
          <a:xfrm>
            <a:off x="4592854" y="4415248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5" name="Google Shape;1885;p69"/>
          <p:cNvSpPr/>
          <p:nvPr/>
        </p:nvSpPr>
        <p:spPr>
          <a:xfrm>
            <a:off x="960693" y="4435405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6" name="Google Shape;1886;p69"/>
          <p:cNvSpPr/>
          <p:nvPr/>
        </p:nvSpPr>
        <p:spPr>
          <a:xfrm>
            <a:off x="1554263" y="5023169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7" name="Google Shape;1887;p69"/>
          <p:cNvSpPr/>
          <p:nvPr/>
        </p:nvSpPr>
        <p:spPr>
          <a:xfrm>
            <a:off x="2152057" y="50303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8" name="Google Shape;1888;p69"/>
          <p:cNvSpPr/>
          <p:nvPr/>
        </p:nvSpPr>
        <p:spPr>
          <a:xfrm>
            <a:off x="2758218" y="502717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89" name="Google Shape;1889;p69"/>
          <p:cNvSpPr/>
          <p:nvPr/>
        </p:nvSpPr>
        <p:spPr>
          <a:xfrm>
            <a:off x="3363478" y="502717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0" name="Google Shape;1890;p69"/>
          <p:cNvSpPr/>
          <p:nvPr/>
        </p:nvSpPr>
        <p:spPr>
          <a:xfrm>
            <a:off x="3968137" y="50162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1" name="Google Shape;1891;p69"/>
          <p:cNvSpPr/>
          <p:nvPr/>
        </p:nvSpPr>
        <p:spPr>
          <a:xfrm>
            <a:off x="4572497" y="50174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92" name="Google Shape;1892;p69"/>
          <p:cNvSpPr/>
          <p:nvPr/>
        </p:nvSpPr>
        <p:spPr>
          <a:xfrm>
            <a:off x="946467" y="5023169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3" name="Google Shape;1893;p69"/>
          <p:cNvSpPr/>
          <p:nvPr/>
        </p:nvSpPr>
        <p:spPr>
          <a:xfrm>
            <a:off x="1555088" y="5684499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4" name="Google Shape;1894;p69"/>
          <p:cNvSpPr/>
          <p:nvPr/>
        </p:nvSpPr>
        <p:spPr>
          <a:xfrm>
            <a:off x="2152882" y="567260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5" name="Google Shape;1895;p69"/>
          <p:cNvSpPr/>
          <p:nvPr/>
        </p:nvSpPr>
        <p:spPr>
          <a:xfrm>
            <a:off x="2759043" y="566945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96" name="Google Shape;1896;p69"/>
          <p:cNvSpPr/>
          <p:nvPr/>
        </p:nvSpPr>
        <p:spPr>
          <a:xfrm>
            <a:off x="3364303" y="566945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97" name="Google Shape;1897;p69"/>
          <p:cNvSpPr/>
          <p:nvPr/>
        </p:nvSpPr>
        <p:spPr>
          <a:xfrm>
            <a:off x="3968962" y="565854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8" name="Google Shape;1898;p69"/>
          <p:cNvSpPr/>
          <p:nvPr/>
        </p:nvSpPr>
        <p:spPr>
          <a:xfrm>
            <a:off x="4573322" y="56597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99" name="Google Shape;1899;p69"/>
          <p:cNvSpPr/>
          <p:nvPr/>
        </p:nvSpPr>
        <p:spPr>
          <a:xfrm>
            <a:off x="947292" y="5684499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00" name="Google Shape;1900;p69"/>
          <p:cNvSpPr/>
          <p:nvPr/>
        </p:nvSpPr>
        <p:spPr>
          <a:xfrm flipH="1">
            <a:off x="1639510" y="324779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901" name="Google Shape;1901;p69"/>
          <p:cNvSpPr/>
          <p:nvPr/>
        </p:nvSpPr>
        <p:spPr>
          <a:xfrm flipH="1">
            <a:off x="2838676" y="4484373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902" name="Google Shape;1902;p69"/>
          <p:cNvSpPr/>
          <p:nvPr/>
        </p:nvSpPr>
        <p:spPr>
          <a:xfrm flipH="1">
            <a:off x="1620686" y="3818883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903" name="Google Shape;1903;p69"/>
          <p:cNvSpPr/>
          <p:nvPr/>
        </p:nvSpPr>
        <p:spPr>
          <a:xfrm flipH="1">
            <a:off x="4042300" y="3818883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/>
          </a:p>
        </p:txBody>
      </p:sp>
      <p:sp>
        <p:nvSpPr>
          <p:cNvPr id="1904" name="Google Shape;1904;p69"/>
          <p:cNvSpPr/>
          <p:nvPr/>
        </p:nvSpPr>
        <p:spPr>
          <a:xfrm flipH="1">
            <a:off x="991249" y="5094376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905" name="Google Shape;1905;p69"/>
          <p:cNvSpPr/>
          <p:nvPr/>
        </p:nvSpPr>
        <p:spPr>
          <a:xfrm flipH="1">
            <a:off x="4042300" y="5707558"/>
            <a:ext cx="434026" cy="393112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F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/>
          </a:p>
        </p:txBody>
      </p:sp>
      <p:sp>
        <p:nvSpPr>
          <p:cNvPr id="1906" name="Google Shape;1906;p69"/>
          <p:cNvSpPr/>
          <p:nvPr/>
        </p:nvSpPr>
        <p:spPr>
          <a:xfrm flipH="1">
            <a:off x="5338585" y="3841081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40</a:t>
            </a:r>
            <a:endParaRPr/>
          </a:p>
        </p:txBody>
      </p:sp>
      <p:sp>
        <p:nvSpPr>
          <p:cNvPr id="1907" name="Google Shape;1907;p69"/>
          <p:cNvSpPr/>
          <p:nvPr/>
        </p:nvSpPr>
        <p:spPr>
          <a:xfrm flipH="1">
            <a:off x="5306820" y="3292197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34</a:t>
            </a:r>
            <a:endParaRPr/>
          </a:p>
        </p:txBody>
      </p:sp>
      <p:sp>
        <p:nvSpPr>
          <p:cNvPr id="1908" name="Google Shape;1908;p69"/>
          <p:cNvSpPr/>
          <p:nvPr/>
        </p:nvSpPr>
        <p:spPr>
          <a:xfrm flipH="1">
            <a:off x="5333018" y="4553037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/>
          </a:p>
        </p:txBody>
      </p:sp>
      <p:sp>
        <p:nvSpPr>
          <p:cNvPr id="1909" name="Google Shape;1909;p69"/>
          <p:cNvSpPr/>
          <p:nvPr/>
        </p:nvSpPr>
        <p:spPr>
          <a:xfrm flipH="1">
            <a:off x="5306820" y="5135678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65</a:t>
            </a:r>
            <a:endParaRPr/>
          </a:p>
        </p:txBody>
      </p:sp>
      <p:sp>
        <p:nvSpPr>
          <p:cNvPr id="1910" name="Google Shape;1910;p69"/>
          <p:cNvSpPr/>
          <p:nvPr/>
        </p:nvSpPr>
        <p:spPr>
          <a:xfrm flipH="1">
            <a:off x="5306820" y="5785389"/>
            <a:ext cx="822960" cy="365760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E78D6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een, water, large, standing&#10;&#10;Description automatically generated" id="1915" name="Google Shape;19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0" y="-27724"/>
            <a:ext cx="12192000" cy="6885724"/>
          </a:xfrm>
          <a:prstGeom prst="rect">
            <a:avLst/>
          </a:prstGeom>
          <a:gradFill>
            <a:gsLst>
              <a:gs pos="0">
                <a:srgbClr val="1B1817"/>
              </a:gs>
              <a:gs pos="100000">
                <a:srgbClr val="1B181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612678" y="4012705"/>
            <a:ext cx="32089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353"/>
              </a:buClr>
              <a:buSzPts val="3600"/>
              <a:buFont typeface="Teko"/>
              <a:buNone/>
            </a:pPr>
            <a:r>
              <a:rPr b="1" i="0" lang="en-US" sz="3600" u="none" cap="none" strike="noStrike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Dr. Wajahat M. Qazi</a:t>
            </a:r>
            <a:endParaRPr/>
          </a:p>
        </p:txBody>
      </p:sp>
      <p:cxnSp>
        <p:nvCxnSpPr>
          <p:cNvPr id="330" name="Google Shape;330;p55"/>
          <p:cNvCxnSpPr/>
          <p:nvPr/>
        </p:nvCxnSpPr>
        <p:spPr>
          <a:xfrm>
            <a:off x="3524108" y="769169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p55"/>
          <p:cNvSpPr txBox="1"/>
          <p:nvPr/>
        </p:nvSpPr>
        <p:spPr>
          <a:xfrm>
            <a:off x="5457065" y="12178"/>
            <a:ext cx="6575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Assistant Professor|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In-charge Intelligent Machines and Robotics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Computer Science, CUI Lahore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4221586" y="28"/>
            <a:ext cx="836782" cy="769441"/>
          </a:xfrm>
          <a:prstGeom prst="ellipse">
            <a:avLst/>
          </a:pr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5439733" y="875328"/>
            <a:ext cx="26922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Chairperson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Neocog Pvt Ltd</a:t>
            </a:r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5439733" y="2933673"/>
            <a:ext cx="6575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IEEE Lahore Section Treasurer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Founding Vice Chair IEEE RAS Pak Joint Chapter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charge IEEE RAS CUI Lahore</a:t>
            </a:r>
            <a:endParaRPr/>
          </a:p>
        </p:txBody>
      </p:sp>
      <p:sp>
        <p:nvSpPr>
          <p:cNvPr id="335" name="Google Shape;335;p55"/>
          <p:cNvSpPr txBox="1"/>
          <p:nvPr/>
        </p:nvSpPr>
        <p:spPr>
          <a:xfrm>
            <a:off x="5457065" y="3733123"/>
            <a:ext cx="657580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Expert/Focus Group of Coordination Committee on AI &amp; Robotics, </a:t>
            </a:r>
            <a:r>
              <a:rPr i="1"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Ministry of Science &amp; Technology,</a:t>
            </a: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Govt Pakistan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Member, Technology Foresight Committee for Robotics for Vision 2025, </a:t>
            </a:r>
            <a:r>
              <a:rPr i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Pakistan Commission for Science &amp; Technology</a:t>
            </a: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Govt of Pakistan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Invited to Prime Minster’s House, Governor House, Chief Minister House and Air Force (Kamra) ….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Evaluation Board of National Center for Artificial Intelligence, Pakistan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PPSC Govt of Punjab Ex-Exam-Paper Setter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Worked for NDC, Ministry of Defense</a:t>
            </a:r>
            <a:endParaRPr/>
          </a:p>
        </p:txBody>
      </p:sp>
      <p:sp>
        <p:nvSpPr>
          <p:cNvPr id="336" name="Google Shape;336;p55"/>
          <p:cNvSpPr txBox="1"/>
          <p:nvPr/>
        </p:nvSpPr>
        <p:spPr>
          <a:xfrm>
            <a:off x="5439733" y="2276651"/>
            <a:ext cx="65758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Institute of Molecular Sciences &amp; Bioinformatics</a:t>
            </a:r>
            <a:endParaRPr/>
          </a:p>
        </p:txBody>
      </p:sp>
      <p:pic>
        <p:nvPicPr>
          <p:cNvPr id="337" name="Google Shape;3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0771" y="2113299"/>
            <a:ext cx="878319" cy="83613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38" name="Google Shape;338;p55"/>
          <p:cNvCxnSpPr/>
          <p:nvPr/>
        </p:nvCxnSpPr>
        <p:spPr>
          <a:xfrm>
            <a:off x="3511917" y="2174776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55"/>
          <p:cNvCxnSpPr/>
          <p:nvPr/>
        </p:nvCxnSpPr>
        <p:spPr>
          <a:xfrm>
            <a:off x="3524108" y="2911652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55"/>
          <p:cNvCxnSpPr/>
          <p:nvPr/>
        </p:nvCxnSpPr>
        <p:spPr>
          <a:xfrm>
            <a:off x="3524108" y="3753221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341" name="Google Shape;341;p55"/>
          <p:cNvPicPr preferRelativeResize="0"/>
          <p:nvPr/>
        </p:nvPicPr>
        <p:blipFill rotWithShape="1">
          <a:blip r:embed="rId5">
            <a:alphaModFix/>
          </a:blip>
          <a:srcRect b="41834" l="0" r="0" t="0"/>
          <a:stretch/>
        </p:blipFill>
        <p:spPr>
          <a:xfrm>
            <a:off x="3745988" y="3149197"/>
            <a:ext cx="1333102" cy="387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342" name="Google Shape;34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9709" y="4405220"/>
            <a:ext cx="738659" cy="738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5"/>
          <p:cNvCxnSpPr/>
          <p:nvPr/>
        </p:nvCxnSpPr>
        <p:spPr>
          <a:xfrm>
            <a:off x="3524108" y="5948483"/>
            <a:ext cx="8054894" cy="0"/>
          </a:xfrm>
          <a:prstGeom prst="straightConnector1">
            <a:avLst/>
          </a:prstGeom>
          <a:noFill/>
          <a:ln cap="flat" cmpd="sng" w="19050">
            <a:solidFill>
              <a:srgbClr val="EE783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55"/>
          <p:cNvSpPr txBox="1"/>
          <p:nvPr/>
        </p:nvSpPr>
        <p:spPr>
          <a:xfrm>
            <a:off x="5461151" y="6020942"/>
            <a:ext cx="65329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Asia Pacific </a:t>
            </a:r>
            <a:r>
              <a:rPr i="1"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United Nations Educational, Scientific and Cultural Organization</a:t>
            </a:r>
            <a:r>
              <a:rPr lang="en-US" sz="1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(UNESCO) Committee on Ethic in Artificial Intelligence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 Technical Committee, IEEE RAS Cognitive Robots </a:t>
            </a:r>
            <a:endParaRPr/>
          </a:p>
        </p:txBody>
      </p:sp>
      <p:sp>
        <p:nvSpPr>
          <p:cNvPr id="345" name="Google Shape;345;p55"/>
          <p:cNvSpPr txBox="1"/>
          <p:nvPr/>
        </p:nvSpPr>
        <p:spPr>
          <a:xfrm>
            <a:off x="8513497" y="790000"/>
            <a:ext cx="37863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eCOG(Pvt) Ltd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5457065" y="1620818"/>
            <a:ext cx="6425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Noto Sans Symbols"/>
              <a:buChar char="▪"/>
            </a:pPr>
            <a:r>
              <a:rPr i="1" lang="en-US" sz="1400">
                <a:solidFill>
                  <a:srgbClr val="FFF2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 (AI &amp; Robotics)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Arctan Engineering Solutions; Services Syndicate; MegaKart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application&#10;&#10;Description automatically generated" id="347" name="Google Shape;347;p55"/>
          <p:cNvPicPr preferRelativeResize="0"/>
          <p:nvPr/>
        </p:nvPicPr>
        <p:blipFill rotWithShape="1">
          <a:blip r:embed="rId7">
            <a:alphaModFix/>
          </a:blip>
          <a:srcRect b="64156" l="16068" r="16209" t="-1114"/>
          <a:stretch/>
        </p:blipFill>
        <p:spPr>
          <a:xfrm>
            <a:off x="3524108" y="1355214"/>
            <a:ext cx="1694086" cy="48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8520017" y="1256434"/>
            <a:ext cx="3375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Co-founder, Executive Director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 Bee (Pvt) Ltd [in progress]</a:t>
            </a:r>
            <a:endParaRPr/>
          </a:p>
        </p:txBody>
      </p:sp>
      <p:pic>
        <p:nvPicPr>
          <p:cNvPr descr="A picture containing sitting, green, table, egg&#10;&#10;Description automatically generated" id="349" name="Google Shape;349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08793" y="6033912"/>
            <a:ext cx="738659" cy="7386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/>
        </p:nvSpPr>
        <p:spPr>
          <a:xfrm>
            <a:off x="607808" y="4489194"/>
            <a:ext cx="36772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1D4"/>
              </a:buClr>
              <a:buSzPts val="1400"/>
              <a:buFont typeface="Century Gothic"/>
              <a:buNone/>
            </a:pPr>
            <a:r>
              <a:rPr b="1" i="0" lang="en-US" sz="1400" u="none" cap="none" strike="noStrike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PhD (Machine Consciousness)</a:t>
            </a:r>
            <a:endParaRPr b="1" i="0" sz="2000" u="none" cap="none" strike="noStrike">
              <a:solidFill>
                <a:srgbClr val="FFC1D4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1" name="Google Shape;351;p55"/>
          <p:cNvSpPr/>
          <p:nvPr/>
        </p:nvSpPr>
        <p:spPr>
          <a:xfrm rot="-5400000">
            <a:off x="2653138" y="-2640960"/>
            <a:ext cx="6885725" cy="12192001"/>
          </a:xfrm>
          <a:prstGeom prst="rect">
            <a:avLst/>
          </a:prstGeom>
          <a:gradFill>
            <a:gsLst>
              <a:gs pos="0">
                <a:srgbClr val="01070F">
                  <a:alpha val="45882"/>
                </a:srgbClr>
              </a:gs>
              <a:gs pos="11000">
                <a:srgbClr val="01070F">
                  <a:alpha val="45882"/>
                </a:srgbClr>
              </a:gs>
              <a:gs pos="47000">
                <a:srgbClr val="01070F">
                  <a:alpha val="44705"/>
                </a:srgbClr>
              </a:gs>
              <a:gs pos="82000">
                <a:srgbClr val="01070F">
                  <a:alpha val="51764"/>
                </a:srgbClr>
              </a:gs>
              <a:gs pos="92000">
                <a:srgbClr val="010810">
                  <a:alpha val="62745"/>
                </a:srgbClr>
              </a:gs>
              <a:gs pos="100000">
                <a:srgbClr val="010810">
                  <a:alpha val="6274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person shaking another person's hand&#10;&#10;Description automatically generated with medium confidence" id="352" name="Google Shape;35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285" y="1398548"/>
            <a:ext cx="3643557" cy="33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56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361" name="Google Shape;361;p56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56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365" name="Google Shape;365;p56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66" name="Google Shape;366;p56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367" name="Google Shape;367;p56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368" name="Google Shape;368;p56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69" name="Google Shape;369;p56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000">
              <a:solidFill>
                <a:srgbClr val="9CC2E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-1" y="1170447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371" name="Google Shape;371;p56"/>
          <p:cNvSpPr txBox="1"/>
          <p:nvPr/>
        </p:nvSpPr>
        <p:spPr>
          <a:xfrm>
            <a:off x="570021" y="1998070"/>
            <a:ext cx="4876324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2" name="Google Shape;372;p56"/>
          <p:cNvSpPr/>
          <p:nvPr/>
        </p:nvSpPr>
        <p:spPr>
          <a:xfrm>
            <a:off x="1590055" y="2734911"/>
            <a:ext cx="3735125" cy="7218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7286163" y="2939987"/>
            <a:ext cx="3053656" cy="7078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4" name="Google Shape;374;p56"/>
          <p:cNvSpPr/>
          <p:nvPr/>
        </p:nvSpPr>
        <p:spPr>
          <a:xfrm>
            <a:off x="1542849" y="3372781"/>
            <a:ext cx="2892715" cy="7078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57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383" name="Google Shape;383;p57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7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57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387" name="Google Shape;387;p57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88" name="Google Shape;388;p57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389" name="Google Shape;389;p57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390" name="Google Shape;390;p57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91" name="Google Shape;391;p57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7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393" name="Google Shape;393;p57"/>
          <p:cNvSpPr/>
          <p:nvPr/>
        </p:nvSpPr>
        <p:spPr>
          <a:xfrm>
            <a:off x="806820" y="2359539"/>
            <a:ext cx="7528835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5" name="Google Shape;395;p57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396" name="Google Shape;396;p57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1- Initialize Population</a:t>
            </a:r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9245547" y="1212027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grpSp>
        <p:nvGrpSpPr>
          <p:cNvPr id="398" name="Google Shape;398;p57"/>
          <p:cNvGrpSpPr/>
          <p:nvPr/>
        </p:nvGrpSpPr>
        <p:grpSpPr>
          <a:xfrm>
            <a:off x="4143701" y="5393955"/>
            <a:ext cx="4189412" cy="527811"/>
            <a:chOff x="6216616" y="2537924"/>
            <a:chExt cx="4189412" cy="527811"/>
          </a:xfrm>
        </p:grpSpPr>
        <p:sp>
          <p:nvSpPr>
            <p:cNvPr id="399" name="Google Shape;399;p57"/>
            <p:cNvSpPr/>
            <p:nvPr/>
          </p:nvSpPr>
          <p:spPr>
            <a:xfrm>
              <a:off x="6833842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0" name="Google Shape;400;p57"/>
            <p:cNvSpPr/>
            <p:nvPr/>
          </p:nvSpPr>
          <p:spPr>
            <a:xfrm>
              <a:off x="7427661" y="253792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1" name="Google Shape;401;p57"/>
            <p:cNvSpPr/>
            <p:nvPr/>
          </p:nvSpPr>
          <p:spPr>
            <a:xfrm>
              <a:off x="8032454" y="253792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02" name="Google Shape;402;p57"/>
            <p:cNvSpPr/>
            <p:nvPr/>
          </p:nvSpPr>
          <p:spPr>
            <a:xfrm>
              <a:off x="8643759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3" name="Google Shape;403;p57"/>
            <p:cNvSpPr/>
            <p:nvPr/>
          </p:nvSpPr>
          <p:spPr>
            <a:xfrm>
              <a:off x="9242469" y="25445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04" name="Google Shape;404;p57"/>
            <p:cNvSpPr/>
            <p:nvPr/>
          </p:nvSpPr>
          <p:spPr>
            <a:xfrm>
              <a:off x="9852778" y="2538295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5" name="Google Shape;405;p57"/>
            <p:cNvSpPr/>
            <p:nvPr/>
          </p:nvSpPr>
          <p:spPr>
            <a:xfrm>
              <a:off x="6216616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406" name="Google Shape;406;p57"/>
          <p:cNvGrpSpPr/>
          <p:nvPr/>
        </p:nvGrpSpPr>
        <p:grpSpPr>
          <a:xfrm>
            <a:off x="4136213" y="3605584"/>
            <a:ext cx="4185411" cy="528660"/>
            <a:chOff x="6206549" y="3129272"/>
            <a:chExt cx="4185411" cy="528660"/>
          </a:xfrm>
        </p:grpSpPr>
        <p:sp>
          <p:nvSpPr>
            <p:cNvPr id="407" name="Google Shape;407;p57"/>
            <p:cNvSpPr/>
            <p:nvPr/>
          </p:nvSpPr>
          <p:spPr>
            <a:xfrm>
              <a:off x="68049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8" name="Google Shape;408;p57"/>
            <p:cNvSpPr/>
            <p:nvPr/>
          </p:nvSpPr>
          <p:spPr>
            <a:xfrm>
              <a:off x="741827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09" name="Google Shape;409;p57"/>
            <p:cNvSpPr/>
            <p:nvPr/>
          </p:nvSpPr>
          <p:spPr>
            <a:xfrm>
              <a:off x="801520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8629691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9228401" y="3129272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9838710" y="313471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620654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414" name="Google Shape;414;p57"/>
          <p:cNvGrpSpPr/>
          <p:nvPr/>
        </p:nvGrpSpPr>
        <p:grpSpPr>
          <a:xfrm>
            <a:off x="4133642" y="4172965"/>
            <a:ext cx="4198754" cy="538470"/>
            <a:chOff x="6216028" y="3709292"/>
            <a:chExt cx="4198754" cy="538470"/>
          </a:xfrm>
        </p:grpSpPr>
        <p:sp>
          <p:nvSpPr>
            <p:cNvPr id="415" name="Google Shape;415;p57"/>
            <p:cNvSpPr/>
            <p:nvPr/>
          </p:nvSpPr>
          <p:spPr>
            <a:xfrm>
              <a:off x="68194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16" name="Google Shape;416;p57"/>
            <p:cNvSpPr/>
            <p:nvPr/>
          </p:nvSpPr>
          <p:spPr>
            <a:xfrm>
              <a:off x="74249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80304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86372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92379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20" name="Google Shape;420;p57"/>
            <p:cNvSpPr/>
            <p:nvPr/>
          </p:nvSpPr>
          <p:spPr>
            <a:xfrm>
              <a:off x="983871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1" name="Google Shape;421;p57"/>
            <p:cNvSpPr/>
            <p:nvPr/>
          </p:nvSpPr>
          <p:spPr>
            <a:xfrm>
              <a:off x="6216028" y="372655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422" name="Google Shape;422;p57"/>
          <p:cNvGrpSpPr/>
          <p:nvPr/>
        </p:nvGrpSpPr>
        <p:grpSpPr>
          <a:xfrm>
            <a:off x="4136301" y="4773521"/>
            <a:ext cx="4198080" cy="528076"/>
            <a:chOff x="6216702" y="4296242"/>
            <a:chExt cx="4198080" cy="528076"/>
          </a:xfrm>
        </p:grpSpPr>
        <p:sp>
          <p:nvSpPr>
            <p:cNvPr id="423" name="Google Shape;423;p57"/>
            <p:cNvSpPr/>
            <p:nvPr/>
          </p:nvSpPr>
          <p:spPr>
            <a:xfrm>
              <a:off x="6817865" y="4298445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7422374" y="4297434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8024431" y="4303034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8629691" y="429624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9233450" y="430311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9838710" y="429862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6216702" y="4298445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806820" y="3054448"/>
            <a:ext cx="3114315" cy="2870528"/>
            <a:chOff x="806820" y="3054448"/>
            <a:chExt cx="3114315" cy="2870528"/>
          </a:xfrm>
        </p:grpSpPr>
        <p:sp>
          <p:nvSpPr>
            <p:cNvPr id="431" name="Google Shape;431;p57"/>
            <p:cNvSpPr/>
            <p:nvPr/>
          </p:nvSpPr>
          <p:spPr>
            <a:xfrm>
              <a:off x="1008833" y="5392010"/>
              <a:ext cx="2898870" cy="53296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1022265" y="3599705"/>
              <a:ext cx="2898870" cy="5329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433" name="Google Shape;433;p57"/>
            <p:cNvSpPr/>
            <p:nvPr/>
          </p:nvSpPr>
          <p:spPr>
            <a:xfrm>
              <a:off x="1022265" y="4176303"/>
              <a:ext cx="2898870" cy="53296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434" name="Google Shape;434;p57"/>
            <p:cNvSpPr/>
            <p:nvPr/>
          </p:nvSpPr>
          <p:spPr>
            <a:xfrm>
              <a:off x="806820" y="4825097"/>
              <a:ext cx="3113673" cy="53296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435" name="Google Shape;435;p57"/>
            <p:cNvSpPr/>
            <p:nvPr/>
          </p:nvSpPr>
          <p:spPr>
            <a:xfrm>
              <a:off x="1008833" y="3054448"/>
              <a:ext cx="2898870" cy="53296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436" name="Google Shape;436;p57"/>
          <p:cNvGrpSpPr/>
          <p:nvPr/>
        </p:nvGrpSpPr>
        <p:grpSpPr>
          <a:xfrm>
            <a:off x="4119522" y="3031421"/>
            <a:ext cx="4202102" cy="532118"/>
            <a:chOff x="6212680" y="4858906"/>
            <a:chExt cx="4202102" cy="532118"/>
          </a:xfrm>
        </p:grpSpPr>
        <p:sp>
          <p:nvSpPr>
            <p:cNvPr id="437" name="Google Shape;437;p57"/>
            <p:cNvSpPr/>
            <p:nvPr/>
          </p:nvSpPr>
          <p:spPr>
            <a:xfrm>
              <a:off x="6820476" y="48658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38" name="Google Shape;438;p57"/>
            <p:cNvSpPr/>
            <p:nvPr/>
          </p:nvSpPr>
          <p:spPr>
            <a:xfrm>
              <a:off x="7418270" y="485890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39" name="Google Shape;439;p57"/>
            <p:cNvSpPr/>
            <p:nvPr/>
          </p:nvSpPr>
          <p:spPr>
            <a:xfrm>
              <a:off x="8024431" y="486981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40" name="Google Shape;440;p57"/>
            <p:cNvSpPr/>
            <p:nvPr/>
          </p:nvSpPr>
          <p:spPr>
            <a:xfrm>
              <a:off x="8629691" y="486981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41" name="Google Shape;441;p57"/>
            <p:cNvSpPr/>
            <p:nvPr/>
          </p:nvSpPr>
          <p:spPr>
            <a:xfrm>
              <a:off x="9234350" y="485890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42" name="Google Shape;442;p57"/>
            <p:cNvSpPr/>
            <p:nvPr/>
          </p:nvSpPr>
          <p:spPr>
            <a:xfrm>
              <a:off x="9838710" y="486010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6212680" y="48658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58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452" name="Google Shape;452;p58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58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456" name="Google Shape;456;p58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7" name="Google Shape;457;p58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458" name="Google Shape;458;p58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459" name="Google Shape;459;p58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460" name="Google Shape;460;p58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462" name="Google Shape;462;p58"/>
          <p:cNvSpPr/>
          <p:nvPr/>
        </p:nvSpPr>
        <p:spPr>
          <a:xfrm>
            <a:off x="987350" y="2510188"/>
            <a:ext cx="7528835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463" name="Google Shape;463;p58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4" name="Google Shape;464;p58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465" name="Google Shape;465;p58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2- Fitness Evaluation</a:t>
            </a:r>
            <a:endParaRPr/>
          </a:p>
        </p:txBody>
      </p:sp>
      <p:sp>
        <p:nvSpPr>
          <p:cNvPr id="466" name="Google Shape;466;p58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467" name="Google Shape;467;p58"/>
          <p:cNvSpPr/>
          <p:nvPr/>
        </p:nvSpPr>
        <p:spPr>
          <a:xfrm rot="-2129698">
            <a:off x="1977499" y="2875317"/>
            <a:ext cx="1110343" cy="1260314"/>
          </a:xfrm>
          <a:prstGeom prst="arc">
            <a:avLst>
              <a:gd fmla="val 14116219" name="adj1"/>
              <a:gd fmla="val 136725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1189363" y="5528591"/>
            <a:ext cx="2898870" cy="5329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69" name="Google Shape;469;p58"/>
          <p:cNvGrpSpPr/>
          <p:nvPr/>
        </p:nvGrpSpPr>
        <p:grpSpPr>
          <a:xfrm>
            <a:off x="4324231" y="5502771"/>
            <a:ext cx="4175344" cy="535174"/>
            <a:chOff x="6216616" y="2524227"/>
            <a:chExt cx="4175344" cy="535174"/>
          </a:xfrm>
        </p:grpSpPr>
        <p:sp>
          <p:nvSpPr>
            <p:cNvPr id="470" name="Google Shape;470;p58"/>
            <p:cNvSpPr/>
            <p:nvPr/>
          </p:nvSpPr>
          <p:spPr>
            <a:xfrm>
              <a:off x="6819774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7427661" y="253792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8032454" y="253792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8643759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9242469" y="253045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9838710" y="252422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6216616" y="253819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477" name="Google Shape;477;p58"/>
          <p:cNvSpPr/>
          <p:nvPr/>
        </p:nvSpPr>
        <p:spPr>
          <a:xfrm>
            <a:off x="8548696" y="5584328"/>
            <a:ext cx="704039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8" name="Google Shape;478;p58"/>
          <p:cNvSpPr/>
          <p:nvPr/>
        </p:nvSpPr>
        <p:spPr>
          <a:xfrm>
            <a:off x="8534832" y="2510188"/>
            <a:ext cx="717904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9" name="Google Shape;479;p58"/>
          <p:cNvSpPr/>
          <p:nvPr/>
        </p:nvSpPr>
        <p:spPr>
          <a:xfrm>
            <a:off x="1202795" y="3750354"/>
            <a:ext cx="2898870" cy="5329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80" name="Google Shape;480;p58"/>
          <p:cNvGrpSpPr/>
          <p:nvPr/>
        </p:nvGrpSpPr>
        <p:grpSpPr>
          <a:xfrm>
            <a:off x="4316743" y="3751337"/>
            <a:ext cx="4185411" cy="533556"/>
            <a:chOff x="6206549" y="3124376"/>
            <a:chExt cx="4185411" cy="533556"/>
          </a:xfrm>
        </p:grpSpPr>
        <p:sp>
          <p:nvSpPr>
            <p:cNvPr id="481" name="Google Shape;481;p58"/>
            <p:cNvSpPr/>
            <p:nvPr/>
          </p:nvSpPr>
          <p:spPr>
            <a:xfrm>
              <a:off x="68049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741827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801520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861807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922434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9838710" y="313471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620654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488" name="Google Shape;488;p58"/>
          <p:cNvSpPr/>
          <p:nvPr/>
        </p:nvSpPr>
        <p:spPr>
          <a:xfrm>
            <a:off x="8511477" y="3851860"/>
            <a:ext cx="704039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9" name="Google Shape;489;p58"/>
          <p:cNvSpPr/>
          <p:nvPr/>
        </p:nvSpPr>
        <p:spPr>
          <a:xfrm>
            <a:off x="1202795" y="4326952"/>
            <a:ext cx="2898870" cy="53296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90" name="Google Shape;490;p58"/>
          <p:cNvGrpSpPr/>
          <p:nvPr/>
        </p:nvGrpSpPr>
        <p:grpSpPr>
          <a:xfrm>
            <a:off x="4314172" y="4323614"/>
            <a:ext cx="4198754" cy="538470"/>
            <a:chOff x="6216028" y="3709292"/>
            <a:chExt cx="4198754" cy="538470"/>
          </a:xfrm>
        </p:grpSpPr>
        <p:sp>
          <p:nvSpPr>
            <p:cNvPr id="491" name="Google Shape;491;p58"/>
            <p:cNvSpPr/>
            <p:nvPr/>
          </p:nvSpPr>
          <p:spPr>
            <a:xfrm>
              <a:off x="68194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74249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80304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86372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92379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983871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6216028" y="372655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498" name="Google Shape;498;p58"/>
          <p:cNvSpPr/>
          <p:nvPr/>
        </p:nvSpPr>
        <p:spPr>
          <a:xfrm>
            <a:off x="8499758" y="4411314"/>
            <a:ext cx="857927" cy="4001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99" name="Google Shape;499;p58"/>
          <p:cNvSpPr/>
          <p:nvPr/>
        </p:nvSpPr>
        <p:spPr>
          <a:xfrm>
            <a:off x="987350" y="4975746"/>
            <a:ext cx="3113673" cy="53296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917994" y="492637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1" name="Google Shape;501;p58"/>
          <p:cNvSpPr/>
          <p:nvPr/>
        </p:nvSpPr>
        <p:spPr>
          <a:xfrm>
            <a:off x="5522503" y="4925362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2" name="Google Shape;502;p58"/>
          <p:cNvSpPr/>
          <p:nvPr/>
        </p:nvSpPr>
        <p:spPr>
          <a:xfrm>
            <a:off x="6124513" y="491677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3" name="Google Shape;503;p58"/>
          <p:cNvSpPr/>
          <p:nvPr/>
        </p:nvSpPr>
        <p:spPr>
          <a:xfrm>
            <a:off x="6729820" y="492417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4" name="Google Shape;504;p58"/>
          <p:cNvSpPr/>
          <p:nvPr/>
        </p:nvSpPr>
        <p:spPr>
          <a:xfrm>
            <a:off x="7333579" y="491697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05" name="Google Shape;505;p58"/>
          <p:cNvSpPr/>
          <p:nvPr/>
        </p:nvSpPr>
        <p:spPr>
          <a:xfrm>
            <a:off x="7938839" y="492655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6" name="Google Shape;506;p58"/>
          <p:cNvSpPr/>
          <p:nvPr/>
        </p:nvSpPr>
        <p:spPr>
          <a:xfrm>
            <a:off x="4316831" y="492637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7" name="Google Shape;507;p58"/>
          <p:cNvSpPr/>
          <p:nvPr/>
        </p:nvSpPr>
        <p:spPr>
          <a:xfrm>
            <a:off x="8499758" y="4970097"/>
            <a:ext cx="1011815" cy="4001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1189363" y="3205097"/>
            <a:ext cx="2898870" cy="53296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509" name="Google Shape;509;p58"/>
          <p:cNvGrpSpPr/>
          <p:nvPr/>
        </p:nvGrpSpPr>
        <p:grpSpPr>
          <a:xfrm>
            <a:off x="4300052" y="3182070"/>
            <a:ext cx="4202102" cy="535276"/>
            <a:chOff x="6212680" y="4858906"/>
            <a:chExt cx="4202102" cy="535276"/>
          </a:xfrm>
        </p:grpSpPr>
        <p:sp>
          <p:nvSpPr>
            <p:cNvPr id="510" name="Google Shape;510;p58"/>
            <p:cNvSpPr/>
            <p:nvPr/>
          </p:nvSpPr>
          <p:spPr>
            <a:xfrm>
              <a:off x="6820476" y="48658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7418270" y="487297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8024431" y="486981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513" name="Google Shape;513;p58"/>
            <p:cNvSpPr/>
            <p:nvPr/>
          </p:nvSpPr>
          <p:spPr>
            <a:xfrm>
              <a:off x="8629691" y="486981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514" name="Google Shape;514;p58"/>
            <p:cNvSpPr/>
            <p:nvPr/>
          </p:nvSpPr>
          <p:spPr>
            <a:xfrm>
              <a:off x="9234350" y="485890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9838710" y="486010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16" name="Google Shape;516;p58"/>
            <p:cNvSpPr/>
            <p:nvPr/>
          </p:nvSpPr>
          <p:spPr>
            <a:xfrm>
              <a:off x="6212680" y="48658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517" name="Google Shape;517;p58"/>
          <p:cNvSpPr/>
          <p:nvPr/>
        </p:nvSpPr>
        <p:spPr>
          <a:xfrm>
            <a:off x="8511478" y="3238300"/>
            <a:ext cx="704039" cy="4001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18" name="Google Shape;518;p58"/>
          <p:cNvSpPr/>
          <p:nvPr/>
        </p:nvSpPr>
        <p:spPr>
          <a:xfrm rot="-2129698">
            <a:off x="2008753" y="3410317"/>
            <a:ext cx="1110343" cy="1260314"/>
          </a:xfrm>
          <a:prstGeom prst="arc">
            <a:avLst>
              <a:gd fmla="val 14116219" name="adj1"/>
              <a:gd fmla="val 136725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8"/>
          <p:cNvSpPr/>
          <p:nvPr/>
        </p:nvSpPr>
        <p:spPr>
          <a:xfrm rot="-2129698">
            <a:off x="1985207" y="3999375"/>
            <a:ext cx="1110343" cy="1260314"/>
          </a:xfrm>
          <a:prstGeom prst="arc">
            <a:avLst>
              <a:gd fmla="val 14116219" name="adj1"/>
              <a:gd fmla="val 136725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8"/>
          <p:cNvSpPr/>
          <p:nvPr/>
        </p:nvSpPr>
        <p:spPr>
          <a:xfrm rot="-2129698">
            <a:off x="1970653" y="4660255"/>
            <a:ext cx="1110343" cy="1260314"/>
          </a:xfrm>
          <a:prstGeom prst="arc">
            <a:avLst>
              <a:gd fmla="val 14116219" name="adj1"/>
              <a:gd fmla="val 136725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8"/>
          <p:cNvSpPr/>
          <p:nvPr/>
        </p:nvSpPr>
        <p:spPr>
          <a:xfrm rot="-2129698">
            <a:off x="2035852" y="5263840"/>
            <a:ext cx="1110343" cy="1260314"/>
          </a:xfrm>
          <a:prstGeom prst="arc">
            <a:avLst>
              <a:gd fmla="val 14116219" name="adj1"/>
              <a:gd fmla="val 1367253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8"/>
          <p:cNvSpPr/>
          <p:nvPr/>
        </p:nvSpPr>
        <p:spPr>
          <a:xfrm>
            <a:off x="2610331" y="1615602"/>
            <a:ext cx="5536644" cy="76944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9462212" y="2510188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524" name="Google Shape;524;p58"/>
          <p:cNvSpPr/>
          <p:nvPr/>
        </p:nvSpPr>
        <p:spPr>
          <a:xfrm>
            <a:off x="9573103" y="3249528"/>
            <a:ext cx="704039" cy="4001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5" name="Google Shape;525;p58"/>
          <p:cNvSpPr/>
          <p:nvPr/>
        </p:nvSpPr>
        <p:spPr>
          <a:xfrm>
            <a:off x="9585622" y="3849288"/>
            <a:ext cx="704039" cy="4001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6" name="Google Shape;526;p58"/>
          <p:cNvSpPr/>
          <p:nvPr/>
        </p:nvSpPr>
        <p:spPr>
          <a:xfrm>
            <a:off x="9588536" y="4411314"/>
            <a:ext cx="857927" cy="4001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7" name="Google Shape;527;p58"/>
          <p:cNvSpPr/>
          <p:nvPr/>
        </p:nvSpPr>
        <p:spPr>
          <a:xfrm>
            <a:off x="9593234" y="4970097"/>
            <a:ext cx="1011815" cy="4001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8" name="Google Shape;528;p58"/>
          <p:cNvSpPr/>
          <p:nvPr/>
        </p:nvSpPr>
        <p:spPr>
          <a:xfrm>
            <a:off x="9593234" y="5583804"/>
            <a:ext cx="550151" cy="4001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9" name="Google Shape;529;p58"/>
          <p:cNvSpPr/>
          <p:nvPr/>
        </p:nvSpPr>
        <p:spPr>
          <a:xfrm>
            <a:off x="9208041" y="1653450"/>
            <a:ext cx="2147126" cy="58477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34373" l="0" r="-6249" t="-124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0" name="Google Shape;530;p58"/>
          <p:cNvSpPr/>
          <p:nvPr/>
        </p:nvSpPr>
        <p:spPr>
          <a:xfrm>
            <a:off x="10277142" y="2537384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Fit</a:t>
            </a:r>
            <a:endParaRPr/>
          </a:p>
        </p:txBody>
      </p:sp>
      <p:sp>
        <p:nvSpPr>
          <p:cNvPr id="531" name="Google Shape;531;p58"/>
          <p:cNvSpPr/>
          <p:nvPr/>
        </p:nvSpPr>
        <p:spPr>
          <a:xfrm>
            <a:off x="10605049" y="5564326"/>
            <a:ext cx="396262" cy="4001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10605049" y="3890247"/>
            <a:ext cx="396262" cy="4001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10605049" y="3256687"/>
            <a:ext cx="396262" cy="4001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4" name="Google Shape;534;p58"/>
          <p:cNvSpPr/>
          <p:nvPr/>
        </p:nvSpPr>
        <p:spPr>
          <a:xfrm>
            <a:off x="10604892" y="4411314"/>
            <a:ext cx="396262" cy="4001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5" name="Google Shape;535;p58"/>
          <p:cNvSpPr/>
          <p:nvPr/>
        </p:nvSpPr>
        <p:spPr>
          <a:xfrm>
            <a:off x="10633019" y="4958683"/>
            <a:ext cx="396262" cy="4001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9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p59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544" name="Google Shape;544;p59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59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548" name="Google Shape;548;p59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9" name="Google Shape;549;p59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550" name="Google Shape;550;p59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551" name="Google Shape;551;p59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552" name="Google Shape;552;p59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987350" y="2510188"/>
            <a:ext cx="7528835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56" name="Google Shape;556;p59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557" name="Google Shape;557;p59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2- Fitness Evaluation</a:t>
            </a:r>
            <a:endParaRPr/>
          </a:p>
        </p:txBody>
      </p:sp>
      <p:sp>
        <p:nvSpPr>
          <p:cNvPr id="558" name="Google Shape;558;p59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8534832" y="2510188"/>
            <a:ext cx="71790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0" name="Google Shape;560;p59"/>
          <p:cNvSpPr/>
          <p:nvPr/>
        </p:nvSpPr>
        <p:spPr>
          <a:xfrm>
            <a:off x="2610331" y="1615602"/>
            <a:ext cx="5536644" cy="769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1" name="Google Shape;561;p59"/>
          <p:cNvSpPr/>
          <p:nvPr/>
        </p:nvSpPr>
        <p:spPr>
          <a:xfrm>
            <a:off x="9462212" y="2510188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grpSp>
        <p:nvGrpSpPr>
          <p:cNvPr id="562" name="Google Shape;562;p59"/>
          <p:cNvGrpSpPr/>
          <p:nvPr/>
        </p:nvGrpSpPr>
        <p:grpSpPr>
          <a:xfrm>
            <a:off x="4333222" y="4323614"/>
            <a:ext cx="6132291" cy="538470"/>
            <a:chOff x="4314172" y="4323614"/>
            <a:chExt cx="6132291" cy="538470"/>
          </a:xfrm>
        </p:grpSpPr>
        <p:grpSp>
          <p:nvGrpSpPr>
            <p:cNvPr id="563" name="Google Shape;563;p59"/>
            <p:cNvGrpSpPr/>
            <p:nvPr/>
          </p:nvGrpSpPr>
          <p:grpSpPr>
            <a:xfrm>
              <a:off x="4314172" y="4323614"/>
              <a:ext cx="4198754" cy="538470"/>
              <a:chOff x="6216028" y="3709292"/>
              <a:chExt cx="4198754" cy="538470"/>
            </a:xfrm>
          </p:grpSpPr>
          <p:sp>
            <p:nvSpPr>
              <p:cNvPr id="564" name="Google Shape;564;p59"/>
              <p:cNvSpPr/>
              <p:nvPr/>
            </p:nvSpPr>
            <p:spPr>
              <a:xfrm>
                <a:off x="6819491" y="3718564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65" name="Google Shape;565;p59"/>
              <p:cNvSpPr/>
              <p:nvPr/>
            </p:nvSpPr>
            <p:spPr>
              <a:xfrm>
                <a:off x="7424966" y="3718564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66" name="Google Shape;566;p59"/>
              <p:cNvSpPr/>
              <p:nvPr/>
            </p:nvSpPr>
            <p:spPr>
              <a:xfrm>
                <a:off x="8030494" y="3709292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67" name="Google Shape;567;p59"/>
              <p:cNvSpPr/>
              <p:nvPr/>
            </p:nvSpPr>
            <p:spPr>
              <a:xfrm>
                <a:off x="8637236" y="3709292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68" name="Google Shape;568;p59"/>
              <p:cNvSpPr/>
              <p:nvPr/>
            </p:nvSpPr>
            <p:spPr>
              <a:xfrm>
                <a:off x="9237973" y="3711892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69" name="Google Shape;569;p59"/>
              <p:cNvSpPr/>
              <p:nvPr/>
            </p:nvSpPr>
            <p:spPr>
              <a:xfrm>
                <a:off x="9838710" y="3709292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70" name="Google Shape;570;p59"/>
              <p:cNvSpPr/>
              <p:nvPr/>
            </p:nvSpPr>
            <p:spPr>
              <a:xfrm>
                <a:off x="6216028" y="3726554"/>
                <a:ext cx="576072" cy="521208"/>
              </a:xfrm>
              <a:prstGeom prst="rect">
                <a:avLst/>
              </a:prstGeom>
              <a:solidFill>
                <a:srgbClr val="005674">
                  <a:alpha val="60000"/>
                </a:srgbClr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571" name="Google Shape;571;p59"/>
            <p:cNvSpPr/>
            <p:nvPr/>
          </p:nvSpPr>
          <p:spPr>
            <a:xfrm>
              <a:off x="8499758" y="4411314"/>
              <a:ext cx="857927" cy="4001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9588536" y="4411314"/>
              <a:ext cx="857927" cy="40011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573" name="Google Shape;573;p59"/>
          <p:cNvSpPr/>
          <p:nvPr/>
        </p:nvSpPr>
        <p:spPr>
          <a:xfrm>
            <a:off x="9208041" y="1653450"/>
            <a:ext cx="2147126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34373" l="0" r="-6249" t="-124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4" name="Google Shape;574;p59"/>
          <p:cNvSpPr/>
          <p:nvPr/>
        </p:nvSpPr>
        <p:spPr>
          <a:xfrm>
            <a:off x="10277142" y="2537384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Fit</a:t>
            </a:r>
            <a:endParaRPr/>
          </a:p>
        </p:txBody>
      </p:sp>
      <p:grpSp>
        <p:nvGrpSpPr>
          <p:cNvPr id="575" name="Google Shape;575;p59"/>
          <p:cNvGrpSpPr/>
          <p:nvPr/>
        </p:nvGrpSpPr>
        <p:grpSpPr>
          <a:xfrm>
            <a:off x="4324231" y="5502771"/>
            <a:ext cx="6677080" cy="535174"/>
            <a:chOff x="4324231" y="5502771"/>
            <a:chExt cx="6677080" cy="535174"/>
          </a:xfrm>
        </p:grpSpPr>
        <p:grpSp>
          <p:nvGrpSpPr>
            <p:cNvPr id="576" name="Google Shape;576;p59"/>
            <p:cNvGrpSpPr/>
            <p:nvPr/>
          </p:nvGrpSpPr>
          <p:grpSpPr>
            <a:xfrm>
              <a:off x="4324231" y="5502771"/>
              <a:ext cx="4175344" cy="535174"/>
              <a:chOff x="6216616" y="2524227"/>
              <a:chExt cx="4175344" cy="535174"/>
            </a:xfrm>
          </p:grpSpPr>
          <p:sp>
            <p:nvSpPr>
              <p:cNvPr id="577" name="Google Shape;577;p59"/>
              <p:cNvSpPr/>
              <p:nvPr/>
            </p:nvSpPr>
            <p:spPr>
              <a:xfrm>
                <a:off x="6819774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78" name="Google Shape;578;p59"/>
              <p:cNvSpPr/>
              <p:nvPr/>
            </p:nvSpPr>
            <p:spPr>
              <a:xfrm>
                <a:off x="7427661" y="2537924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79" name="Google Shape;579;p59"/>
              <p:cNvSpPr/>
              <p:nvPr/>
            </p:nvSpPr>
            <p:spPr>
              <a:xfrm>
                <a:off x="8032454" y="2537925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80" name="Google Shape;580;p59"/>
              <p:cNvSpPr/>
              <p:nvPr/>
            </p:nvSpPr>
            <p:spPr>
              <a:xfrm>
                <a:off x="8643759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81" name="Google Shape;581;p59"/>
              <p:cNvSpPr/>
              <p:nvPr/>
            </p:nvSpPr>
            <p:spPr>
              <a:xfrm>
                <a:off x="9242469" y="2530459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82" name="Google Shape;582;p59"/>
              <p:cNvSpPr/>
              <p:nvPr/>
            </p:nvSpPr>
            <p:spPr>
              <a:xfrm>
                <a:off x="9838710" y="2524227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83" name="Google Shape;583;p59"/>
              <p:cNvSpPr/>
              <p:nvPr/>
            </p:nvSpPr>
            <p:spPr>
              <a:xfrm>
                <a:off x="6216616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584" name="Google Shape;584;p59"/>
            <p:cNvSpPr/>
            <p:nvPr/>
          </p:nvSpPr>
          <p:spPr>
            <a:xfrm>
              <a:off x="8548696" y="5584328"/>
              <a:ext cx="704039" cy="40011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9593234" y="5583804"/>
              <a:ext cx="550151" cy="40011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10605049" y="5564326"/>
              <a:ext cx="396262" cy="40011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587" name="Google Shape;587;p59"/>
          <p:cNvGrpSpPr/>
          <p:nvPr/>
        </p:nvGrpSpPr>
        <p:grpSpPr>
          <a:xfrm>
            <a:off x="4316743" y="3751337"/>
            <a:ext cx="6684568" cy="539020"/>
            <a:chOff x="4316743" y="3751337"/>
            <a:chExt cx="6684568" cy="539020"/>
          </a:xfrm>
        </p:grpSpPr>
        <p:grpSp>
          <p:nvGrpSpPr>
            <p:cNvPr id="588" name="Google Shape;588;p59"/>
            <p:cNvGrpSpPr/>
            <p:nvPr/>
          </p:nvGrpSpPr>
          <p:grpSpPr>
            <a:xfrm>
              <a:off x="4316743" y="3751337"/>
              <a:ext cx="4185411" cy="533556"/>
              <a:chOff x="6206549" y="3124376"/>
              <a:chExt cx="4185411" cy="533556"/>
            </a:xfrm>
          </p:grpSpPr>
          <p:sp>
            <p:nvSpPr>
              <p:cNvPr id="589" name="Google Shape;589;p59"/>
              <p:cNvSpPr/>
              <p:nvPr/>
            </p:nvSpPr>
            <p:spPr>
              <a:xfrm>
                <a:off x="6804966" y="3133244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90" name="Google Shape;590;p59"/>
              <p:cNvSpPr/>
              <p:nvPr/>
            </p:nvSpPr>
            <p:spPr>
              <a:xfrm>
                <a:off x="7418270" y="3135718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91" name="Google Shape;591;p59"/>
              <p:cNvSpPr/>
              <p:nvPr/>
            </p:nvSpPr>
            <p:spPr>
              <a:xfrm>
                <a:off x="8015204" y="3135718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92" name="Google Shape;592;p59"/>
              <p:cNvSpPr/>
              <p:nvPr/>
            </p:nvSpPr>
            <p:spPr>
              <a:xfrm>
                <a:off x="8618077" y="3133244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93" name="Google Shape;593;p59"/>
              <p:cNvSpPr/>
              <p:nvPr/>
            </p:nvSpPr>
            <p:spPr>
              <a:xfrm>
                <a:off x="9224341" y="3124376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594" name="Google Shape;594;p59"/>
              <p:cNvSpPr/>
              <p:nvPr/>
            </p:nvSpPr>
            <p:spPr>
              <a:xfrm>
                <a:off x="9838710" y="3134712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595" name="Google Shape;595;p59"/>
              <p:cNvSpPr/>
              <p:nvPr/>
            </p:nvSpPr>
            <p:spPr>
              <a:xfrm>
                <a:off x="6206549" y="3135819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596" name="Google Shape;596;p59"/>
            <p:cNvSpPr/>
            <p:nvPr/>
          </p:nvSpPr>
          <p:spPr>
            <a:xfrm>
              <a:off x="8511477" y="3851860"/>
              <a:ext cx="704039" cy="40011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9585622" y="3849288"/>
              <a:ext cx="704039" cy="40011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10605049" y="3890247"/>
              <a:ext cx="396262" cy="40011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599" name="Google Shape;599;p59"/>
          <p:cNvGrpSpPr/>
          <p:nvPr/>
        </p:nvGrpSpPr>
        <p:grpSpPr>
          <a:xfrm>
            <a:off x="4300052" y="3182070"/>
            <a:ext cx="6701259" cy="535276"/>
            <a:chOff x="4300052" y="3182070"/>
            <a:chExt cx="6701259" cy="535276"/>
          </a:xfrm>
        </p:grpSpPr>
        <p:grpSp>
          <p:nvGrpSpPr>
            <p:cNvPr id="600" name="Google Shape;600;p59"/>
            <p:cNvGrpSpPr/>
            <p:nvPr/>
          </p:nvGrpSpPr>
          <p:grpSpPr>
            <a:xfrm>
              <a:off x="4300052" y="3182070"/>
              <a:ext cx="4202102" cy="535276"/>
              <a:chOff x="6212680" y="4858906"/>
              <a:chExt cx="4202102" cy="535276"/>
            </a:xfrm>
          </p:grpSpPr>
          <p:sp>
            <p:nvSpPr>
              <p:cNvPr id="601" name="Google Shape;601;p59"/>
              <p:cNvSpPr/>
              <p:nvPr/>
            </p:nvSpPr>
            <p:spPr>
              <a:xfrm>
                <a:off x="6820476" y="4865815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02" name="Google Shape;602;p59"/>
              <p:cNvSpPr/>
              <p:nvPr/>
            </p:nvSpPr>
            <p:spPr>
              <a:xfrm>
                <a:off x="7418270" y="4872974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03" name="Google Shape;603;p59"/>
              <p:cNvSpPr/>
              <p:nvPr/>
            </p:nvSpPr>
            <p:spPr>
              <a:xfrm>
                <a:off x="8024431" y="4869816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04" name="Google Shape;604;p59"/>
              <p:cNvSpPr/>
              <p:nvPr/>
            </p:nvSpPr>
            <p:spPr>
              <a:xfrm>
                <a:off x="8629691" y="4869816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05" name="Google Shape;605;p59"/>
              <p:cNvSpPr/>
              <p:nvPr/>
            </p:nvSpPr>
            <p:spPr>
              <a:xfrm>
                <a:off x="9234350" y="4858906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06" name="Google Shape;606;p59"/>
              <p:cNvSpPr/>
              <p:nvPr/>
            </p:nvSpPr>
            <p:spPr>
              <a:xfrm>
                <a:off x="9838710" y="4860104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07" name="Google Shape;607;p59"/>
              <p:cNvSpPr/>
              <p:nvPr/>
            </p:nvSpPr>
            <p:spPr>
              <a:xfrm>
                <a:off x="6212680" y="4865815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608" name="Google Shape;608;p59"/>
            <p:cNvSpPr/>
            <p:nvPr/>
          </p:nvSpPr>
          <p:spPr>
            <a:xfrm>
              <a:off x="8511478" y="3238300"/>
              <a:ext cx="704039" cy="40011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9573103" y="3249528"/>
              <a:ext cx="704039" cy="40011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0605049" y="3256687"/>
              <a:ext cx="396262" cy="40011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611" name="Google Shape;611;p59"/>
          <p:cNvSpPr/>
          <p:nvPr/>
        </p:nvSpPr>
        <p:spPr>
          <a:xfrm>
            <a:off x="10604892" y="4411314"/>
            <a:ext cx="396262" cy="4001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612" name="Google Shape;612;p59"/>
          <p:cNvGrpSpPr/>
          <p:nvPr/>
        </p:nvGrpSpPr>
        <p:grpSpPr>
          <a:xfrm>
            <a:off x="4316831" y="4916773"/>
            <a:ext cx="6712450" cy="530985"/>
            <a:chOff x="4316831" y="4916773"/>
            <a:chExt cx="6712450" cy="530985"/>
          </a:xfrm>
        </p:grpSpPr>
        <p:sp>
          <p:nvSpPr>
            <p:cNvPr id="613" name="Google Shape;613;p59"/>
            <p:cNvSpPr/>
            <p:nvPr/>
          </p:nvSpPr>
          <p:spPr>
            <a:xfrm>
              <a:off x="4917994" y="49263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5522503" y="492536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124513" y="49167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729820" y="492417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7333579" y="491697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7938839" y="492655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4316831" y="49263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8499758" y="4970097"/>
              <a:ext cx="1011815" cy="40011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9593234" y="4970097"/>
              <a:ext cx="1011815" cy="40011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10633019" y="4958683"/>
              <a:ext cx="396262" cy="40011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623" name="Google Shape;623;p59"/>
          <p:cNvGrpSpPr/>
          <p:nvPr/>
        </p:nvGrpSpPr>
        <p:grpSpPr>
          <a:xfrm>
            <a:off x="1148532" y="3205942"/>
            <a:ext cx="3114315" cy="2870528"/>
            <a:chOff x="806820" y="3054448"/>
            <a:chExt cx="3114315" cy="2870528"/>
          </a:xfrm>
        </p:grpSpPr>
        <p:sp>
          <p:nvSpPr>
            <p:cNvPr id="624" name="Google Shape;624;p59"/>
            <p:cNvSpPr/>
            <p:nvPr/>
          </p:nvSpPr>
          <p:spPr>
            <a:xfrm>
              <a:off x="1008833" y="5392010"/>
              <a:ext cx="2898870" cy="532966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1022265" y="3599705"/>
              <a:ext cx="2898870" cy="532966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1022265" y="4176303"/>
              <a:ext cx="2898870" cy="532966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806820" y="4825097"/>
              <a:ext cx="3113673" cy="532966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1008833" y="3054448"/>
              <a:ext cx="2898870" cy="532966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0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6" name="Google Shape;636;p60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637" name="Google Shape;637;p60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60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0" name="Google Shape;640;p60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641" name="Google Shape;641;p60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2" name="Google Shape;642;p60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643" name="Google Shape;643;p60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644" name="Google Shape;644;p60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645" name="Google Shape;645;p60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647" name="Google Shape;647;p60"/>
          <p:cNvSpPr/>
          <p:nvPr/>
        </p:nvSpPr>
        <p:spPr>
          <a:xfrm>
            <a:off x="98735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648" name="Google Shape;648;p60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49" name="Google Shape;649;p60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650" name="Google Shape;650;p60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651" name="Google Shape;651;p60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652" name="Google Shape;652;p60"/>
          <p:cNvSpPr/>
          <p:nvPr/>
        </p:nvSpPr>
        <p:spPr>
          <a:xfrm>
            <a:off x="6754821" y="2509756"/>
            <a:ext cx="71790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53" name="Google Shape;653;p60"/>
          <p:cNvSpPr/>
          <p:nvPr/>
        </p:nvSpPr>
        <p:spPr>
          <a:xfrm>
            <a:off x="2610331" y="1615602"/>
            <a:ext cx="5536644" cy="769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54" name="Google Shape;654;p60"/>
          <p:cNvSpPr/>
          <p:nvPr/>
        </p:nvSpPr>
        <p:spPr>
          <a:xfrm>
            <a:off x="7698866" y="2509756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655" name="Google Shape;655;p60"/>
          <p:cNvSpPr/>
          <p:nvPr/>
        </p:nvSpPr>
        <p:spPr>
          <a:xfrm>
            <a:off x="9208041" y="1653450"/>
            <a:ext cx="2147126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4373" l="0" r="-6249" t="-124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56" name="Google Shape;656;p60"/>
          <p:cNvSpPr/>
          <p:nvPr/>
        </p:nvSpPr>
        <p:spPr>
          <a:xfrm>
            <a:off x="8592953" y="2536952"/>
            <a:ext cx="984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Fit</a:t>
            </a:r>
            <a:endParaRPr/>
          </a:p>
        </p:txBody>
      </p:sp>
      <p:grpSp>
        <p:nvGrpSpPr>
          <p:cNvPr id="657" name="Google Shape;657;p60"/>
          <p:cNvGrpSpPr/>
          <p:nvPr/>
        </p:nvGrpSpPr>
        <p:grpSpPr>
          <a:xfrm>
            <a:off x="1189363" y="3122028"/>
            <a:ext cx="8078398" cy="549040"/>
            <a:chOff x="1189363" y="5502771"/>
            <a:chExt cx="8078398" cy="549040"/>
          </a:xfrm>
        </p:grpSpPr>
        <p:sp>
          <p:nvSpPr>
            <p:cNvPr id="658" name="Google Shape;658;p60"/>
            <p:cNvSpPr/>
            <p:nvPr/>
          </p:nvSpPr>
          <p:spPr>
            <a:xfrm>
              <a:off x="1189363" y="5528591"/>
              <a:ext cx="1196033" cy="5232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659" name="Google Shape;659;p60"/>
            <p:cNvGrpSpPr/>
            <p:nvPr/>
          </p:nvGrpSpPr>
          <p:grpSpPr>
            <a:xfrm>
              <a:off x="2590681" y="5502771"/>
              <a:ext cx="4175344" cy="535174"/>
              <a:chOff x="4483066" y="2524227"/>
              <a:chExt cx="4175344" cy="535174"/>
            </a:xfrm>
          </p:grpSpPr>
          <p:sp>
            <p:nvSpPr>
              <p:cNvPr id="660" name="Google Shape;660;p60"/>
              <p:cNvSpPr/>
              <p:nvPr/>
            </p:nvSpPr>
            <p:spPr>
              <a:xfrm>
                <a:off x="5086224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61" name="Google Shape;661;p60"/>
              <p:cNvSpPr/>
              <p:nvPr/>
            </p:nvSpPr>
            <p:spPr>
              <a:xfrm>
                <a:off x="5694111" y="2537924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62" name="Google Shape;662;p60"/>
              <p:cNvSpPr/>
              <p:nvPr/>
            </p:nvSpPr>
            <p:spPr>
              <a:xfrm>
                <a:off x="6298904" y="2537925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63" name="Google Shape;663;p60"/>
              <p:cNvSpPr/>
              <p:nvPr/>
            </p:nvSpPr>
            <p:spPr>
              <a:xfrm>
                <a:off x="6910209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64" name="Google Shape;664;p60"/>
              <p:cNvSpPr/>
              <p:nvPr/>
            </p:nvSpPr>
            <p:spPr>
              <a:xfrm>
                <a:off x="7508919" y="2530459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65" name="Google Shape;665;p60"/>
              <p:cNvSpPr/>
              <p:nvPr/>
            </p:nvSpPr>
            <p:spPr>
              <a:xfrm>
                <a:off x="8105160" y="2524227"/>
                <a:ext cx="553250" cy="523220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66" name="Google Shape;666;p60"/>
              <p:cNvSpPr/>
              <p:nvPr/>
            </p:nvSpPr>
            <p:spPr>
              <a:xfrm>
                <a:off x="4483066" y="2538193"/>
                <a:ext cx="576072" cy="521208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667" name="Google Shape;667;p60"/>
            <p:cNvSpPr/>
            <p:nvPr/>
          </p:nvSpPr>
          <p:spPr>
            <a:xfrm>
              <a:off x="6758720" y="5583804"/>
              <a:ext cx="704039" cy="40011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68" name="Google Shape;668;p60"/>
            <p:cNvSpPr/>
            <p:nvPr/>
          </p:nvSpPr>
          <p:spPr>
            <a:xfrm>
              <a:off x="7859684" y="5583804"/>
              <a:ext cx="550151" cy="40011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69" name="Google Shape;669;p60"/>
            <p:cNvSpPr/>
            <p:nvPr/>
          </p:nvSpPr>
          <p:spPr>
            <a:xfrm>
              <a:off x="8871499" y="5564326"/>
              <a:ext cx="396262" cy="40011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670" name="Google Shape;670;p60"/>
          <p:cNvGrpSpPr/>
          <p:nvPr/>
        </p:nvGrpSpPr>
        <p:grpSpPr>
          <a:xfrm>
            <a:off x="1183588" y="3724510"/>
            <a:ext cx="8064966" cy="541365"/>
            <a:chOff x="1202795" y="3742623"/>
            <a:chExt cx="8064966" cy="541365"/>
          </a:xfrm>
        </p:grpSpPr>
        <p:sp>
          <p:nvSpPr>
            <p:cNvPr id="671" name="Google Shape;671;p60"/>
            <p:cNvSpPr/>
            <p:nvPr/>
          </p:nvSpPr>
          <p:spPr>
            <a:xfrm>
              <a:off x="1202795" y="3750354"/>
              <a:ext cx="1196033" cy="52322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672" name="Google Shape;672;p60"/>
            <p:cNvGrpSpPr/>
            <p:nvPr/>
          </p:nvGrpSpPr>
          <p:grpSpPr>
            <a:xfrm>
              <a:off x="2583193" y="3742623"/>
              <a:ext cx="4185411" cy="541365"/>
              <a:chOff x="4472999" y="3115662"/>
              <a:chExt cx="4185411" cy="541365"/>
            </a:xfrm>
          </p:grpSpPr>
          <p:sp>
            <p:nvSpPr>
              <p:cNvPr id="673" name="Google Shape;673;p60"/>
              <p:cNvSpPr/>
              <p:nvPr/>
            </p:nvSpPr>
            <p:spPr>
              <a:xfrm>
                <a:off x="5090466" y="3133244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4" name="Google Shape;674;p60"/>
              <p:cNvSpPr/>
              <p:nvPr/>
            </p:nvSpPr>
            <p:spPr>
              <a:xfrm>
                <a:off x="5684720" y="3135718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5" name="Google Shape;675;p60"/>
              <p:cNvSpPr/>
              <p:nvPr/>
            </p:nvSpPr>
            <p:spPr>
              <a:xfrm>
                <a:off x="6281654" y="3135718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6" name="Google Shape;676;p60"/>
              <p:cNvSpPr/>
              <p:nvPr/>
            </p:nvSpPr>
            <p:spPr>
              <a:xfrm>
                <a:off x="6884527" y="3133244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7" name="Google Shape;677;p60"/>
              <p:cNvSpPr/>
              <p:nvPr/>
            </p:nvSpPr>
            <p:spPr>
              <a:xfrm>
                <a:off x="7509841" y="3124376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78" name="Google Shape;678;p60"/>
              <p:cNvSpPr/>
              <p:nvPr/>
            </p:nvSpPr>
            <p:spPr>
              <a:xfrm>
                <a:off x="8105160" y="3115662"/>
                <a:ext cx="553250" cy="5232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79" name="Google Shape;679;p60"/>
              <p:cNvSpPr/>
              <p:nvPr/>
            </p:nvSpPr>
            <p:spPr>
              <a:xfrm>
                <a:off x="4472999" y="3135819"/>
                <a:ext cx="576072" cy="521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90500" algn="ctr" dir="2700000" dist="228600">
                  <a:srgbClr val="000000">
                    <a:alpha val="2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680" name="Google Shape;680;p60"/>
            <p:cNvSpPr/>
            <p:nvPr/>
          </p:nvSpPr>
          <p:spPr>
            <a:xfrm>
              <a:off x="6777927" y="3851860"/>
              <a:ext cx="704039" cy="40011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7852072" y="3849288"/>
              <a:ext cx="704039" cy="40011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8871499" y="3852147"/>
              <a:ext cx="396262" cy="40011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683" name="Google Shape;683;p60"/>
          <p:cNvGrpSpPr/>
          <p:nvPr/>
        </p:nvGrpSpPr>
        <p:grpSpPr>
          <a:xfrm>
            <a:off x="1178834" y="4325522"/>
            <a:ext cx="8072185" cy="546038"/>
            <a:chOff x="1189363" y="3182279"/>
            <a:chExt cx="8072185" cy="546038"/>
          </a:xfrm>
        </p:grpSpPr>
        <p:sp>
          <p:nvSpPr>
            <p:cNvPr id="684" name="Google Shape;684;p60"/>
            <p:cNvSpPr/>
            <p:nvPr/>
          </p:nvSpPr>
          <p:spPr>
            <a:xfrm>
              <a:off x="1189363" y="3205097"/>
              <a:ext cx="1196033" cy="52322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685" name="Google Shape;685;p60"/>
            <p:cNvGrpSpPr/>
            <p:nvPr/>
          </p:nvGrpSpPr>
          <p:grpSpPr>
            <a:xfrm>
              <a:off x="2560289" y="3182279"/>
              <a:ext cx="4202102" cy="535276"/>
              <a:chOff x="4472917" y="4859115"/>
              <a:chExt cx="4202102" cy="535276"/>
            </a:xfrm>
          </p:grpSpPr>
          <p:sp>
            <p:nvSpPr>
              <p:cNvPr id="686" name="Google Shape;686;p60"/>
              <p:cNvSpPr/>
              <p:nvPr/>
            </p:nvSpPr>
            <p:spPr>
              <a:xfrm>
                <a:off x="5080713" y="4866024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87" name="Google Shape;687;p60"/>
              <p:cNvSpPr/>
              <p:nvPr/>
            </p:nvSpPr>
            <p:spPr>
              <a:xfrm>
                <a:off x="5678507" y="4873183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88" name="Google Shape;688;p60"/>
              <p:cNvSpPr/>
              <p:nvPr/>
            </p:nvSpPr>
            <p:spPr>
              <a:xfrm>
                <a:off x="6284668" y="4870025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89" name="Google Shape;689;p60"/>
              <p:cNvSpPr/>
              <p:nvPr/>
            </p:nvSpPr>
            <p:spPr>
              <a:xfrm>
                <a:off x="6889928" y="4870025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90" name="Google Shape;690;p60"/>
              <p:cNvSpPr/>
              <p:nvPr/>
            </p:nvSpPr>
            <p:spPr>
              <a:xfrm>
                <a:off x="7494587" y="4859115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691" name="Google Shape;691;p60"/>
              <p:cNvSpPr/>
              <p:nvPr/>
            </p:nvSpPr>
            <p:spPr>
              <a:xfrm>
                <a:off x="8098947" y="4860313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92" name="Google Shape;692;p60"/>
              <p:cNvSpPr/>
              <p:nvPr/>
            </p:nvSpPr>
            <p:spPr>
              <a:xfrm>
                <a:off x="4472917" y="4866024"/>
                <a:ext cx="576072" cy="521208"/>
              </a:xfrm>
              <a:prstGeom prst="rect">
                <a:avLst/>
              </a:prstGeom>
              <a:solidFill>
                <a:srgbClr val="FF0353">
                  <a:alpha val="60000"/>
                </a:srgbClr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sp>
          <p:nvSpPr>
            <p:cNvPr id="693" name="Google Shape;693;p60"/>
            <p:cNvSpPr/>
            <p:nvPr/>
          </p:nvSpPr>
          <p:spPr>
            <a:xfrm>
              <a:off x="6771715" y="3238509"/>
              <a:ext cx="704039" cy="40011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7833340" y="3249737"/>
              <a:ext cx="704039" cy="40011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8865286" y="3256896"/>
              <a:ext cx="396262" cy="40011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696" name="Google Shape;696;p60"/>
          <p:cNvGrpSpPr/>
          <p:nvPr/>
        </p:nvGrpSpPr>
        <p:grpSpPr>
          <a:xfrm>
            <a:off x="1192049" y="4929356"/>
            <a:ext cx="8056505" cy="532268"/>
            <a:chOff x="1192049" y="4929356"/>
            <a:chExt cx="8056505" cy="532268"/>
          </a:xfrm>
        </p:grpSpPr>
        <p:grpSp>
          <p:nvGrpSpPr>
            <p:cNvPr id="697" name="Google Shape;697;p60"/>
            <p:cNvGrpSpPr/>
            <p:nvPr/>
          </p:nvGrpSpPr>
          <p:grpSpPr>
            <a:xfrm>
              <a:off x="1192049" y="4929356"/>
              <a:ext cx="7491068" cy="532268"/>
              <a:chOff x="1202795" y="4321826"/>
              <a:chExt cx="7491068" cy="532268"/>
            </a:xfrm>
          </p:grpSpPr>
          <p:sp>
            <p:nvSpPr>
              <p:cNvPr id="698" name="Google Shape;698;p60"/>
              <p:cNvSpPr/>
              <p:nvPr/>
            </p:nvSpPr>
            <p:spPr>
              <a:xfrm>
                <a:off x="1202795" y="4326952"/>
                <a:ext cx="1196033" cy="523220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grpSp>
            <p:nvGrpSpPr>
              <p:cNvPr id="699" name="Google Shape;699;p60"/>
              <p:cNvGrpSpPr/>
              <p:nvPr/>
            </p:nvGrpSpPr>
            <p:grpSpPr>
              <a:xfrm>
                <a:off x="2561572" y="4321826"/>
                <a:ext cx="4217804" cy="532268"/>
                <a:chOff x="4463428" y="3707504"/>
                <a:chExt cx="4217804" cy="532268"/>
              </a:xfrm>
            </p:grpSpPr>
            <p:sp>
              <p:nvSpPr>
                <p:cNvPr id="700" name="Google Shape;700;p60"/>
                <p:cNvSpPr/>
                <p:nvPr/>
              </p:nvSpPr>
              <p:spPr>
                <a:xfrm>
                  <a:off x="5066891" y="3718564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701" name="Google Shape;701;p60"/>
                <p:cNvSpPr/>
                <p:nvPr/>
              </p:nvSpPr>
              <p:spPr>
                <a:xfrm>
                  <a:off x="5672366" y="3718564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/>
                </a:p>
              </p:txBody>
            </p:sp>
            <p:sp>
              <p:nvSpPr>
                <p:cNvPr id="702" name="Google Shape;702;p60"/>
                <p:cNvSpPr/>
                <p:nvPr/>
              </p:nvSpPr>
              <p:spPr>
                <a:xfrm>
                  <a:off x="6277894" y="3709292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703" name="Google Shape;703;p60"/>
                <p:cNvSpPr/>
                <p:nvPr/>
              </p:nvSpPr>
              <p:spPr>
                <a:xfrm>
                  <a:off x="6884636" y="3709292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704" name="Google Shape;704;p60"/>
                <p:cNvSpPr/>
                <p:nvPr/>
              </p:nvSpPr>
              <p:spPr>
                <a:xfrm>
                  <a:off x="7485373" y="3711892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/>
                </a:p>
              </p:txBody>
            </p:sp>
            <p:sp>
              <p:nvSpPr>
                <p:cNvPr id="705" name="Google Shape;705;p60"/>
                <p:cNvSpPr/>
                <p:nvPr/>
              </p:nvSpPr>
              <p:spPr>
                <a:xfrm>
                  <a:off x="8105160" y="3709292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  <p:sp>
              <p:nvSpPr>
                <p:cNvPr id="706" name="Google Shape;706;p60"/>
                <p:cNvSpPr/>
                <p:nvPr/>
              </p:nvSpPr>
              <p:spPr>
                <a:xfrm>
                  <a:off x="4463428" y="3707504"/>
                  <a:ext cx="576072" cy="521208"/>
                </a:xfrm>
                <a:prstGeom prst="rect">
                  <a:avLst/>
                </a:prstGeom>
                <a:solidFill>
                  <a:srgbClr val="005674">
                    <a:alpha val="60000"/>
                  </a:srgbClr>
                </a:solidFill>
                <a:ln>
                  <a:noFill/>
                </a:ln>
                <a:effectLst>
                  <a:outerShdw blurRad="190500" algn="ctr" dir="2700000" dist="228600">
                    <a:srgbClr val="000000">
                      <a:alpha val="2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/>
                </a:p>
              </p:txBody>
            </p:sp>
          </p:grpSp>
          <p:sp>
            <p:nvSpPr>
              <p:cNvPr id="707" name="Google Shape;707;p60"/>
              <p:cNvSpPr/>
              <p:nvPr/>
            </p:nvSpPr>
            <p:spPr>
              <a:xfrm>
                <a:off x="6747158" y="4411314"/>
                <a:ext cx="857927" cy="400110"/>
              </a:xfrm>
              <a:prstGeom prst="rect">
                <a:avLst/>
              </a:prstGeom>
              <a:blipFill rotWithShape="1">
                <a:blip r:embed="rId2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708" name="Google Shape;708;p60"/>
              <p:cNvSpPr/>
              <p:nvPr/>
            </p:nvSpPr>
            <p:spPr>
              <a:xfrm>
                <a:off x="7835936" y="4411314"/>
                <a:ext cx="857927" cy="400110"/>
              </a:xfrm>
              <a:prstGeom prst="rect">
                <a:avLst/>
              </a:prstGeom>
              <a:blipFill rotWithShape="1">
                <a:blip r:embed="rId2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709" name="Google Shape;709;p60"/>
            <p:cNvSpPr/>
            <p:nvPr/>
          </p:nvSpPr>
          <p:spPr>
            <a:xfrm>
              <a:off x="8852292" y="5001948"/>
              <a:ext cx="396262" cy="40011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710" name="Google Shape;710;p60"/>
          <p:cNvGrpSpPr/>
          <p:nvPr/>
        </p:nvGrpSpPr>
        <p:grpSpPr>
          <a:xfrm>
            <a:off x="934525" y="5527143"/>
            <a:ext cx="8308381" cy="582193"/>
            <a:chOff x="987350" y="4916773"/>
            <a:chExt cx="8308381" cy="582193"/>
          </a:xfrm>
        </p:grpSpPr>
        <p:sp>
          <p:nvSpPr>
            <p:cNvPr id="711" name="Google Shape;711;p60"/>
            <p:cNvSpPr/>
            <p:nvPr/>
          </p:nvSpPr>
          <p:spPr>
            <a:xfrm>
              <a:off x="987350" y="4975746"/>
              <a:ext cx="1410835" cy="52322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3184444" y="49263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3788953" y="492536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4390963" y="49167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4996270" y="492417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5600029" y="491697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6205289" y="492655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8" name="Google Shape;718;p60"/>
            <p:cNvSpPr/>
            <p:nvPr/>
          </p:nvSpPr>
          <p:spPr>
            <a:xfrm>
              <a:off x="2583281" y="492637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19" name="Google Shape;719;p60"/>
            <p:cNvSpPr/>
            <p:nvPr/>
          </p:nvSpPr>
          <p:spPr>
            <a:xfrm>
              <a:off x="6766208" y="4970097"/>
              <a:ext cx="1011815" cy="40011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720" name="Google Shape;720;p60"/>
            <p:cNvSpPr/>
            <p:nvPr/>
          </p:nvSpPr>
          <p:spPr>
            <a:xfrm>
              <a:off x="7859684" y="4970097"/>
              <a:ext cx="1011815" cy="40011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721" name="Google Shape;721;p60"/>
            <p:cNvSpPr/>
            <p:nvPr/>
          </p:nvSpPr>
          <p:spPr>
            <a:xfrm>
              <a:off x="8899469" y="4958683"/>
              <a:ext cx="396262" cy="40011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722" name="Google Shape;722;p60"/>
          <p:cNvSpPr/>
          <p:nvPr/>
        </p:nvSpPr>
        <p:spPr>
          <a:xfrm>
            <a:off x="9768184" y="2516270"/>
            <a:ext cx="11727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DB193"/>
                </a:solidFill>
                <a:latin typeface="Calibri"/>
                <a:ea typeface="Calibri"/>
                <a:cs typeface="Calibri"/>
                <a:sym typeface="Calibri"/>
              </a:rPr>
              <a:t>Pairs</a:t>
            </a:r>
            <a:endParaRPr/>
          </a:p>
        </p:txBody>
      </p:sp>
      <p:cxnSp>
        <p:nvCxnSpPr>
          <p:cNvPr id="723" name="Google Shape;723;p60"/>
          <p:cNvCxnSpPr/>
          <p:nvPr/>
        </p:nvCxnSpPr>
        <p:spPr>
          <a:xfrm>
            <a:off x="9396625" y="2551099"/>
            <a:ext cx="3211" cy="355823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60"/>
          <p:cNvSpPr/>
          <p:nvPr/>
        </p:nvSpPr>
        <p:spPr>
          <a:xfrm>
            <a:off x="9810882" y="3350735"/>
            <a:ext cx="576072" cy="521208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725" name="Google Shape;725;p60"/>
          <p:cNvSpPr/>
          <p:nvPr/>
        </p:nvSpPr>
        <p:spPr>
          <a:xfrm>
            <a:off x="10394035" y="336613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726" name="Google Shape;726;p60"/>
          <p:cNvSpPr/>
          <p:nvPr/>
        </p:nvSpPr>
        <p:spPr>
          <a:xfrm>
            <a:off x="9808967" y="3880441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727" name="Google Shape;727;p60"/>
          <p:cNvSpPr/>
          <p:nvPr/>
        </p:nvSpPr>
        <p:spPr>
          <a:xfrm>
            <a:off x="10385039" y="3897633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728" name="Google Shape;728;p60"/>
          <p:cNvSpPr/>
          <p:nvPr/>
        </p:nvSpPr>
        <p:spPr>
          <a:xfrm>
            <a:off x="10401033" y="442553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  <p:sp>
        <p:nvSpPr>
          <p:cNvPr id="729" name="Google Shape;729;p60"/>
          <p:cNvSpPr/>
          <p:nvPr/>
        </p:nvSpPr>
        <p:spPr>
          <a:xfrm>
            <a:off x="9808847" y="441379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730" name="Google Shape;730;p60"/>
          <p:cNvSpPr/>
          <p:nvPr/>
        </p:nvSpPr>
        <p:spPr>
          <a:xfrm>
            <a:off x="9828016" y="4957837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  <p:sp>
        <p:nvSpPr>
          <p:cNvPr id="731" name="Google Shape;731;p60"/>
          <p:cNvSpPr/>
          <p:nvPr/>
        </p:nvSpPr>
        <p:spPr>
          <a:xfrm>
            <a:off x="10396535" y="4965145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61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740" name="Google Shape;740;p61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2" name="Google Shape;742;p61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3" name="Google Shape;743;p61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744" name="Google Shape;744;p61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45" name="Google Shape;745;p61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746" name="Google Shape;746;p61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747" name="Google Shape;747;p61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748" name="Google Shape;748;p61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1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750" name="Google Shape;750;p61"/>
          <p:cNvSpPr/>
          <p:nvPr/>
        </p:nvSpPr>
        <p:spPr>
          <a:xfrm>
            <a:off x="98735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52" name="Google Shape;752;p61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753" name="Google Shape;753;p61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3- Genetic Operators</a:t>
            </a:r>
            <a:endParaRPr/>
          </a:p>
        </p:txBody>
      </p:sp>
      <p:sp>
        <p:nvSpPr>
          <p:cNvPr id="754" name="Google Shape;754;p61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755" name="Google Shape;755;p61"/>
          <p:cNvSpPr/>
          <p:nvPr/>
        </p:nvSpPr>
        <p:spPr>
          <a:xfrm>
            <a:off x="1189363" y="3147848"/>
            <a:ext cx="1368003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756" name="Google Shape;756;p61"/>
          <p:cNvGrpSpPr/>
          <p:nvPr/>
        </p:nvGrpSpPr>
        <p:grpSpPr>
          <a:xfrm>
            <a:off x="2590681" y="3141078"/>
            <a:ext cx="4175344" cy="535174"/>
            <a:chOff x="4483066" y="2543277"/>
            <a:chExt cx="4175344" cy="535174"/>
          </a:xfrm>
        </p:grpSpPr>
        <p:sp>
          <p:nvSpPr>
            <p:cNvPr id="757" name="Google Shape;757;p61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764" name="Google Shape;764;p61"/>
          <p:cNvSpPr/>
          <p:nvPr/>
        </p:nvSpPr>
        <p:spPr>
          <a:xfrm>
            <a:off x="1183588" y="3732241"/>
            <a:ext cx="136800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765" name="Google Shape;765;p61"/>
          <p:cNvGrpSpPr/>
          <p:nvPr/>
        </p:nvGrpSpPr>
        <p:grpSpPr>
          <a:xfrm>
            <a:off x="2563986" y="3724510"/>
            <a:ext cx="4185411" cy="541365"/>
            <a:chOff x="4472999" y="3115662"/>
            <a:chExt cx="4185411" cy="541365"/>
          </a:xfrm>
        </p:grpSpPr>
        <p:sp>
          <p:nvSpPr>
            <p:cNvPr id="766" name="Google Shape;766;p61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773" name="Google Shape;773;p61"/>
          <p:cNvSpPr/>
          <p:nvPr/>
        </p:nvSpPr>
        <p:spPr>
          <a:xfrm>
            <a:off x="1178834" y="4348340"/>
            <a:ext cx="136800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774" name="Google Shape;774;p61"/>
          <p:cNvGrpSpPr/>
          <p:nvPr/>
        </p:nvGrpSpPr>
        <p:grpSpPr>
          <a:xfrm>
            <a:off x="2549760" y="4325522"/>
            <a:ext cx="4202102" cy="535276"/>
            <a:chOff x="4472917" y="4859115"/>
            <a:chExt cx="4202102" cy="535276"/>
          </a:xfrm>
        </p:grpSpPr>
        <p:sp>
          <p:nvSpPr>
            <p:cNvPr id="775" name="Google Shape;775;p61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782" name="Google Shape;782;p61"/>
          <p:cNvSpPr/>
          <p:nvPr/>
        </p:nvSpPr>
        <p:spPr>
          <a:xfrm>
            <a:off x="1192049" y="4934482"/>
            <a:ext cx="136800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783" name="Google Shape;783;p61"/>
          <p:cNvGrpSpPr/>
          <p:nvPr/>
        </p:nvGrpSpPr>
        <p:grpSpPr>
          <a:xfrm>
            <a:off x="2550826" y="4929356"/>
            <a:ext cx="4217804" cy="532268"/>
            <a:chOff x="4463428" y="3707504"/>
            <a:chExt cx="4217804" cy="532268"/>
          </a:xfrm>
        </p:grpSpPr>
        <p:sp>
          <p:nvSpPr>
            <p:cNvPr id="784" name="Google Shape;784;p61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791" name="Google Shape;791;p61"/>
          <p:cNvSpPr/>
          <p:nvPr/>
        </p:nvSpPr>
        <p:spPr>
          <a:xfrm>
            <a:off x="934525" y="5586116"/>
            <a:ext cx="158280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3131619" y="553674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3736128" y="5535732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4338138" y="552714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4943445" y="553454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5547204" y="552734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6152464" y="553692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2530456" y="5536743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799" name="Google Shape;799;p61"/>
          <p:cNvCxnSpPr/>
          <p:nvPr/>
        </p:nvCxnSpPr>
        <p:spPr>
          <a:xfrm>
            <a:off x="6863021" y="2302560"/>
            <a:ext cx="14289" cy="411729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00" name="Google Shape;800;p61"/>
          <p:cNvGrpSpPr/>
          <p:nvPr/>
        </p:nvGrpSpPr>
        <p:grpSpPr>
          <a:xfrm>
            <a:off x="9810882" y="3347086"/>
            <a:ext cx="1159225" cy="524857"/>
            <a:chOff x="9810882" y="3347086"/>
            <a:chExt cx="1159225" cy="524857"/>
          </a:xfrm>
        </p:grpSpPr>
        <p:sp>
          <p:nvSpPr>
            <p:cNvPr id="801" name="Google Shape;801;p61"/>
            <p:cNvSpPr/>
            <p:nvPr/>
          </p:nvSpPr>
          <p:spPr>
            <a:xfrm>
              <a:off x="9810882" y="335073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10394035" y="334708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</p:grpSp>
      <p:grpSp>
        <p:nvGrpSpPr>
          <p:cNvPr id="803" name="Google Shape;803;p61"/>
          <p:cNvGrpSpPr/>
          <p:nvPr/>
        </p:nvGrpSpPr>
        <p:grpSpPr>
          <a:xfrm>
            <a:off x="9808967" y="3878583"/>
            <a:ext cx="1152144" cy="523066"/>
            <a:chOff x="9808967" y="3878583"/>
            <a:chExt cx="1152144" cy="523066"/>
          </a:xfrm>
        </p:grpSpPr>
        <p:sp>
          <p:nvSpPr>
            <p:cNvPr id="804" name="Google Shape;804;p61"/>
            <p:cNvSpPr/>
            <p:nvPr/>
          </p:nvSpPr>
          <p:spPr>
            <a:xfrm>
              <a:off x="9808967" y="38804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10385039" y="38785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806" name="Google Shape;806;p61"/>
          <p:cNvGrpSpPr/>
          <p:nvPr/>
        </p:nvGrpSpPr>
        <p:grpSpPr>
          <a:xfrm>
            <a:off x="9808847" y="4406488"/>
            <a:ext cx="1168258" cy="528516"/>
            <a:chOff x="9808847" y="4406488"/>
            <a:chExt cx="1168258" cy="528516"/>
          </a:xfrm>
        </p:grpSpPr>
        <p:sp>
          <p:nvSpPr>
            <p:cNvPr id="807" name="Google Shape;807;p61"/>
            <p:cNvSpPr/>
            <p:nvPr/>
          </p:nvSpPr>
          <p:spPr>
            <a:xfrm>
              <a:off x="10401033" y="4406488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9808847" y="4413796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809" name="Google Shape;809;p61"/>
          <p:cNvGrpSpPr/>
          <p:nvPr/>
        </p:nvGrpSpPr>
        <p:grpSpPr>
          <a:xfrm>
            <a:off x="9828016" y="4957837"/>
            <a:ext cx="1144591" cy="528516"/>
            <a:chOff x="9828016" y="4957837"/>
            <a:chExt cx="1144591" cy="528516"/>
          </a:xfrm>
        </p:grpSpPr>
        <p:sp>
          <p:nvSpPr>
            <p:cNvPr id="810" name="Google Shape;810;p61"/>
            <p:cNvSpPr/>
            <p:nvPr/>
          </p:nvSpPr>
          <p:spPr>
            <a:xfrm>
              <a:off x="9828016" y="4957837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10396535" y="4965145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125</a:t>
              </a:r>
              <a:endParaRPr/>
            </a:p>
          </p:txBody>
        </p:sp>
      </p:grpSp>
      <p:sp>
        <p:nvSpPr>
          <p:cNvPr id="812" name="Google Shape;812;p61"/>
          <p:cNvSpPr/>
          <p:nvPr/>
        </p:nvSpPr>
        <p:spPr>
          <a:xfrm>
            <a:off x="7033868" y="1787004"/>
            <a:ext cx="4310684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Crossover</a:t>
            </a:r>
            <a:endParaRPr/>
          </a:p>
        </p:txBody>
      </p:sp>
      <p:sp>
        <p:nvSpPr>
          <p:cNvPr id="813" name="Google Shape;813;p61"/>
          <p:cNvSpPr txBox="1"/>
          <p:nvPr/>
        </p:nvSpPr>
        <p:spPr>
          <a:xfrm>
            <a:off x="2252935" y="-1019772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6942489" y="2860029"/>
            <a:ext cx="4469076" cy="3188321"/>
          </a:xfrm>
          <a:prstGeom prst="rect">
            <a:avLst/>
          </a:prstGeom>
          <a:solidFill>
            <a:srgbClr val="0C0C0C">
              <a:alpha val="54901"/>
            </a:srgbClr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Crossover: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Random Selection</a:t>
            </a:r>
            <a:endParaRPr/>
          </a:p>
        </p:txBody>
      </p:sp>
      <p:grpSp>
        <p:nvGrpSpPr>
          <p:cNvPr id="815" name="Google Shape;815;p61"/>
          <p:cNvGrpSpPr/>
          <p:nvPr/>
        </p:nvGrpSpPr>
        <p:grpSpPr>
          <a:xfrm>
            <a:off x="7087854" y="3390882"/>
            <a:ext cx="4175344" cy="535174"/>
            <a:chOff x="5658753" y="7216730"/>
            <a:chExt cx="4175344" cy="535174"/>
          </a:xfrm>
        </p:grpSpPr>
        <p:sp>
          <p:nvSpPr>
            <p:cNvPr id="816" name="Google Shape;816;p61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9280847" y="721673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823" name="Google Shape;823;p61"/>
          <p:cNvGrpSpPr/>
          <p:nvPr/>
        </p:nvGrpSpPr>
        <p:grpSpPr>
          <a:xfrm>
            <a:off x="7093846" y="4773012"/>
            <a:ext cx="4166361" cy="541365"/>
            <a:chOff x="8406" y="7230427"/>
            <a:chExt cx="4166361" cy="541365"/>
          </a:xfrm>
        </p:grpSpPr>
        <p:sp>
          <p:nvSpPr>
            <p:cNvPr id="824" name="Google Shape;824;p61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3026198" y="723914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29" name="Google Shape;829;p61"/>
            <p:cNvSpPr/>
            <p:nvPr/>
          </p:nvSpPr>
          <p:spPr>
            <a:xfrm>
              <a:off x="3621517" y="723042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30" name="Google Shape;830;p61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/>
          <p:nvPr/>
        </p:nvSpPr>
        <p:spPr>
          <a:xfrm>
            <a:off x="0" y="-2817"/>
            <a:ext cx="12386010" cy="6860817"/>
          </a:xfrm>
          <a:prstGeom prst="rect">
            <a:avLst/>
          </a:prstGeom>
          <a:solidFill>
            <a:srgbClr val="00206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2"/>
          <p:cNvSpPr/>
          <p:nvPr/>
        </p:nvSpPr>
        <p:spPr>
          <a:xfrm>
            <a:off x="-18646" y="-2817"/>
            <a:ext cx="1221064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62"/>
          <p:cNvGrpSpPr/>
          <p:nvPr/>
        </p:nvGrpSpPr>
        <p:grpSpPr>
          <a:xfrm>
            <a:off x="176463" y="1188550"/>
            <a:ext cx="11828723" cy="5521966"/>
            <a:chOff x="1023803" y="1919691"/>
            <a:chExt cx="7176300" cy="4436863"/>
          </a:xfrm>
        </p:grpSpPr>
        <p:sp>
          <p:nvSpPr>
            <p:cNvPr id="839" name="Google Shape;839;p62"/>
            <p:cNvSpPr/>
            <p:nvPr/>
          </p:nvSpPr>
          <p:spPr>
            <a:xfrm>
              <a:off x="1023803" y="1919691"/>
              <a:ext cx="7176300" cy="4436863"/>
            </a:xfrm>
            <a:prstGeom prst="rect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380272" y="1919691"/>
              <a:ext cx="6436373" cy="4436862"/>
            </a:xfrm>
            <a:prstGeom prst="rect">
              <a:avLst/>
            </a:prstGeom>
            <a:solidFill>
              <a:schemeClr val="dk1">
                <a:alpha val="6392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62"/>
          <p:cNvSpPr txBox="1"/>
          <p:nvPr/>
        </p:nvSpPr>
        <p:spPr>
          <a:xfrm>
            <a:off x="570021" y="84217"/>
            <a:ext cx="6195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353"/>
                </a:solidFill>
                <a:latin typeface="Teko"/>
                <a:ea typeface="Teko"/>
                <a:cs typeface="Teko"/>
                <a:sym typeface="Teko"/>
              </a:rPr>
              <a:t>Evolutionary Computing</a:t>
            </a:r>
            <a:endParaRPr b="1" sz="4800">
              <a:solidFill>
                <a:srgbClr val="C55A1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42" name="Google Shape;842;p62"/>
          <p:cNvSpPr txBox="1"/>
          <p:nvPr/>
        </p:nvSpPr>
        <p:spPr>
          <a:xfrm>
            <a:off x="5631943" y="-30013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cxnSp>
        <p:nvCxnSpPr>
          <p:cNvPr id="843" name="Google Shape;843;p62"/>
          <p:cNvCxnSpPr/>
          <p:nvPr/>
        </p:nvCxnSpPr>
        <p:spPr>
          <a:xfrm flipH="1">
            <a:off x="5613298" y="112353"/>
            <a:ext cx="11145" cy="96375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4" name="Google Shape;844;p62"/>
          <p:cNvGrpSpPr/>
          <p:nvPr/>
        </p:nvGrpSpPr>
        <p:grpSpPr>
          <a:xfrm>
            <a:off x="-18646" y="-46813"/>
            <a:ext cx="12210645" cy="1283469"/>
            <a:chOff x="3170903" y="2423029"/>
            <a:chExt cx="8111614" cy="983833"/>
          </a:xfrm>
        </p:grpSpPr>
        <p:sp>
          <p:nvSpPr>
            <p:cNvPr id="845" name="Google Shape;845;p62"/>
            <p:cNvSpPr/>
            <p:nvPr/>
          </p:nvSpPr>
          <p:spPr>
            <a:xfrm>
              <a:off x="3170903" y="2423029"/>
              <a:ext cx="8111614" cy="983833"/>
            </a:xfrm>
            <a:prstGeom prst="rect">
              <a:avLst/>
            </a:prstGeom>
            <a:gradFill>
              <a:gsLst>
                <a:gs pos="0">
                  <a:srgbClr val="006FC0">
                    <a:alpha val="15686"/>
                  </a:srgbClr>
                </a:gs>
                <a:gs pos="100000">
                  <a:srgbClr val="082026">
                    <a:alpha val="7294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sx="101000" rotWithShape="0" algn="l" dist="635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E9524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endParaRPr/>
            </a:p>
          </p:txBody>
        </p:sp>
        <p:sp>
          <p:nvSpPr>
            <p:cNvPr id="846" name="Google Shape;846;p62"/>
            <p:cNvSpPr txBox="1"/>
            <p:nvPr/>
          </p:nvSpPr>
          <p:spPr>
            <a:xfrm>
              <a:off x="3253366" y="2532849"/>
              <a:ext cx="7912876" cy="769441"/>
            </a:xfrm>
            <a:prstGeom prst="rect">
              <a:avLst/>
            </a:prstGeom>
            <a:solidFill>
              <a:srgbClr val="002026">
                <a:alpha val="0"/>
              </a:srgbClr>
            </a:solidFill>
            <a:ln cap="flat" cmpd="sng" w="9525">
              <a:solidFill>
                <a:srgbClr val="000D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847" name="Google Shape;847;p62"/>
          <p:cNvSpPr/>
          <p:nvPr/>
        </p:nvSpPr>
        <p:spPr>
          <a:xfrm>
            <a:off x="-27970" y="1199507"/>
            <a:ext cx="12229291" cy="5699672"/>
          </a:xfrm>
          <a:prstGeom prst="rect">
            <a:avLst/>
          </a:prstGeom>
          <a:gradFill>
            <a:gsLst>
              <a:gs pos="0">
                <a:srgbClr val="0070C0">
                  <a:alpha val="13725"/>
                </a:srgbClr>
              </a:gs>
              <a:gs pos="31000">
                <a:srgbClr val="0070C0">
                  <a:alpha val="13725"/>
                </a:srgbClr>
              </a:gs>
              <a:gs pos="100000">
                <a:srgbClr val="014141">
                  <a:alpha val="34901"/>
                </a:srgbClr>
              </a:gs>
            </a:gsLst>
            <a:lin ang="8100000" scaled="0"/>
          </a:gradFill>
          <a:ln>
            <a:noFill/>
          </a:ln>
          <a:effectLst>
            <a:outerShdw blurRad="127000" sx="101000" rotWithShape="0" algn="l" dist="635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2"/>
          <p:cNvSpPr/>
          <p:nvPr/>
        </p:nvSpPr>
        <p:spPr>
          <a:xfrm>
            <a:off x="764032" y="1212027"/>
            <a:ext cx="10609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28C84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/>
          </a:p>
        </p:txBody>
      </p:sp>
      <p:sp>
        <p:nvSpPr>
          <p:cNvPr id="849" name="Google Shape;849;p62"/>
          <p:cNvSpPr/>
          <p:nvPr/>
        </p:nvSpPr>
        <p:spPr>
          <a:xfrm>
            <a:off x="854001" y="2510188"/>
            <a:ext cx="5827796" cy="523220"/>
          </a:xfrm>
          <a:prstGeom prst="rect">
            <a:avLst/>
          </a:prstGeom>
          <a:noFill/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CB8CA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850" name="Google Shape;850;p62"/>
          <p:cNvSpPr/>
          <p:nvPr/>
        </p:nvSpPr>
        <p:spPr>
          <a:xfrm>
            <a:off x="2101112" y="1195303"/>
            <a:ext cx="6058838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51" name="Google Shape;851;p62"/>
          <p:cNvSpPr/>
          <p:nvPr/>
        </p:nvSpPr>
        <p:spPr>
          <a:xfrm rot="-5400000">
            <a:off x="-2263697" y="3711976"/>
            <a:ext cx="547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Step 2 </a:t>
            </a:r>
            <a:endParaRPr/>
          </a:p>
        </p:txBody>
      </p:sp>
      <p:sp>
        <p:nvSpPr>
          <p:cNvPr id="852" name="Google Shape;852;p62"/>
          <p:cNvSpPr/>
          <p:nvPr/>
        </p:nvSpPr>
        <p:spPr>
          <a:xfrm rot="-1477275">
            <a:off x="588708" y="2070558"/>
            <a:ext cx="27074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3372"/>
                </a:solidFill>
                <a:latin typeface="Calibri"/>
                <a:ea typeface="Calibri"/>
                <a:cs typeface="Calibri"/>
                <a:sym typeface="Calibri"/>
              </a:rPr>
              <a:t>2- Genetic Operators</a:t>
            </a:r>
            <a:endParaRPr/>
          </a:p>
        </p:txBody>
      </p:sp>
      <p:sp>
        <p:nvSpPr>
          <p:cNvPr id="853" name="Google Shape;853;p62"/>
          <p:cNvSpPr txBox="1"/>
          <p:nvPr/>
        </p:nvSpPr>
        <p:spPr>
          <a:xfrm>
            <a:off x="9208041" y="1274196"/>
            <a:ext cx="2219927" cy="523220"/>
          </a:xfrm>
          <a:prstGeom prst="rect">
            <a:avLst/>
          </a:prstGeom>
          <a:solidFill>
            <a:srgbClr val="002026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1D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Pop: 5</a:t>
            </a:r>
            <a:endParaRPr/>
          </a:p>
        </p:txBody>
      </p:sp>
      <p:sp>
        <p:nvSpPr>
          <p:cNvPr id="854" name="Google Shape;854;p62"/>
          <p:cNvSpPr/>
          <p:nvPr/>
        </p:nvSpPr>
        <p:spPr>
          <a:xfrm>
            <a:off x="1056013" y="3147848"/>
            <a:ext cx="1196032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855" name="Google Shape;855;p62"/>
          <p:cNvGrpSpPr/>
          <p:nvPr/>
        </p:nvGrpSpPr>
        <p:grpSpPr>
          <a:xfrm>
            <a:off x="2457331" y="3141078"/>
            <a:ext cx="4175344" cy="535174"/>
            <a:chOff x="4483066" y="2543277"/>
            <a:chExt cx="4175344" cy="535174"/>
          </a:xfrm>
        </p:grpSpPr>
        <p:sp>
          <p:nvSpPr>
            <p:cNvPr id="856" name="Google Shape;856;p62"/>
            <p:cNvSpPr/>
            <p:nvPr/>
          </p:nvSpPr>
          <p:spPr>
            <a:xfrm>
              <a:off x="5086224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5694111" y="2556974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58" name="Google Shape;858;p62"/>
            <p:cNvSpPr/>
            <p:nvPr/>
          </p:nvSpPr>
          <p:spPr>
            <a:xfrm>
              <a:off x="6298904" y="2556975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9" name="Google Shape;859;p62"/>
            <p:cNvSpPr/>
            <p:nvPr/>
          </p:nvSpPr>
          <p:spPr>
            <a:xfrm>
              <a:off x="6910209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7508919" y="25495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61" name="Google Shape;861;p62"/>
            <p:cNvSpPr/>
            <p:nvPr/>
          </p:nvSpPr>
          <p:spPr>
            <a:xfrm>
              <a:off x="8105160" y="2543277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2" name="Google Shape;862;p62"/>
            <p:cNvSpPr/>
            <p:nvPr/>
          </p:nvSpPr>
          <p:spPr>
            <a:xfrm>
              <a:off x="4483066" y="255724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863" name="Google Shape;863;p62"/>
          <p:cNvSpPr/>
          <p:nvPr/>
        </p:nvSpPr>
        <p:spPr>
          <a:xfrm>
            <a:off x="1050238" y="3732241"/>
            <a:ext cx="1196033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864" name="Google Shape;864;p62"/>
          <p:cNvGrpSpPr/>
          <p:nvPr/>
        </p:nvGrpSpPr>
        <p:grpSpPr>
          <a:xfrm>
            <a:off x="2430636" y="3724510"/>
            <a:ext cx="4185411" cy="541365"/>
            <a:chOff x="4472999" y="3115662"/>
            <a:chExt cx="4185411" cy="541365"/>
          </a:xfrm>
        </p:grpSpPr>
        <p:sp>
          <p:nvSpPr>
            <p:cNvPr id="865" name="Google Shape;865;p62"/>
            <p:cNvSpPr/>
            <p:nvPr/>
          </p:nvSpPr>
          <p:spPr>
            <a:xfrm>
              <a:off x="5090466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5684720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7" name="Google Shape;867;p62"/>
            <p:cNvSpPr/>
            <p:nvPr/>
          </p:nvSpPr>
          <p:spPr>
            <a:xfrm>
              <a:off x="6281654" y="313571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8" name="Google Shape;868;p62"/>
            <p:cNvSpPr/>
            <p:nvPr/>
          </p:nvSpPr>
          <p:spPr>
            <a:xfrm>
              <a:off x="6884527" y="313324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69" name="Google Shape;869;p62"/>
            <p:cNvSpPr/>
            <p:nvPr/>
          </p:nvSpPr>
          <p:spPr>
            <a:xfrm>
              <a:off x="7490791" y="312437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8105160" y="3115662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71" name="Google Shape;871;p62"/>
            <p:cNvSpPr/>
            <p:nvPr/>
          </p:nvSpPr>
          <p:spPr>
            <a:xfrm>
              <a:off x="4472999" y="313581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872" name="Google Shape;872;p62"/>
          <p:cNvSpPr/>
          <p:nvPr/>
        </p:nvSpPr>
        <p:spPr>
          <a:xfrm>
            <a:off x="1045484" y="4348340"/>
            <a:ext cx="1196033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873" name="Google Shape;873;p62"/>
          <p:cNvGrpSpPr/>
          <p:nvPr/>
        </p:nvGrpSpPr>
        <p:grpSpPr>
          <a:xfrm>
            <a:off x="2416410" y="4325522"/>
            <a:ext cx="4202102" cy="535276"/>
            <a:chOff x="4472917" y="4859115"/>
            <a:chExt cx="4202102" cy="535276"/>
          </a:xfrm>
        </p:grpSpPr>
        <p:sp>
          <p:nvSpPr>
            <p:cNvPr id="874" name="Google Shape;874;p62"/>
            <p:cNvSpPr/>
            <p:nvPr/>
          </p:nvSpPr>
          <p:spPr>
            <a:xfrm>
              <a:off x="5080713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5678507" y="487318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628466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6889928" y="487002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7494587" y="4859115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98947" y="4860313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4472917" y="4866024"/>
              <a:ext cx="576072" cy="521208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881" name="Google Shape;881;p62"/>
          <p:cNvSpPr/>
          <p:nvPr/>
        </p:nvSpPr>
        <p:spPr>
          <a:xfrm>
            <a:off x="1058699" y="4934482"/>
            <a:ext cx="1196033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417476" y="4929356"/>
            <a:ext cx="4217804" cy="532268"/>
            <a:chOff x="4463428" y="3707504"/>
            <a:chExt cx="4217804" cy="532268"/>
          </a:xfrm>
        </p:grpSpPr>
        <p:sp>
          <p:nvSpPr>
            <p:cNvPr id="883" name="Google Shape;883;p62"/>
            <p:cNvSpPr/>
            <p:nvPr/>
          </p:nvSpPr>
          <p:spPr>
            <a:xfrm>
              <a:off x="5066891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5672366" y="371856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6277894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6884636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7485373" y="37118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8105160" y="3709292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4463428" y="3707504"/>
              <a:ext cx="576072" cy="521208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890" name="Google Shape;890;p62"/>
          <p:cNvSpPr/>
          <p:nvPr/>
        </p:nvSpPr>
        <p:spPr>
          <a:xfrm>
            <a:off x="801175" y="5586116"/>
            <a:ext cx="1410835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891" name="Google Shape;891;p62"/>
          <p:cNvGrpSpPr/>
          <p:nvPr/>
        </p:nvGrpSpPr>
        <p:grpSpPr>
          <a:xfrm>
            <a:off x="2397106" y="5527143"/>
            <a:ext cx="4198080" cy="530985"/>
            <a:chOff x="2397106" y="5527143"/>
            <a:chExt cx="4198080" cy="530985"/>
          </a:xfrm>
        </p:grpSpPr>
        <p:sp>
          <p:nvSpPr>
            <p:cNvPr id="892" name="Google Shape;892;p62"/>
            <p:cNvSpPr/>
            <p:nvPr/>
          </p:nvSpPr>
          <p:spPr>
            <a:xfrm>
              <a:off x="2998269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3602778" y="5535732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4204788" y="55271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4810095" y="55345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413854" y="552734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6019114" y="5536920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2397106" y="5536743"/>
              <a:ext cx="576072" cy="5212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cxnSp>
        <p:nvCxnSpPr>
          <p:cNvPr id="899" name="Google Shape;899;p62"/>
          <p:cNvCxnSpPr/>
          <p:nvPr/>
        </p:nvCxnSpPr>
        <p:spPr>
          <a:xfrm flipH="1">
            <a:off x="6721710" y="1735022"/>
            <a:ext cx="1372" cy="497549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00" name="Google Shape;900;p62"/>
          <p:cNvGrpSpPr/>
          <p:nvPr/>
        </p:nvGrpSpPr>
        <p:grpSpPr>
          <a:xfrm rot="5400000">
            <a:off x="11106614" y="2034958"/>
            <a:ext cx="1159225" cy="524857"/>
            <a:chOff x="9810882" y="3347086"/>
            <a:chExt cx="1159225" cy="524857"/>
          </a:xfrm>
        </p:grpSpPr>
        <p:sp>
          <p:nvSpPr>
            <p:cNvPr id="901" name="Google Shape;901;p62"/>
            <p:cNvSpPr/>
            <p:nvPr/>
          </p:nvSpPr>
          <p:spPr>
            <a:xfrm rot="-5400000">
              <a:off x="9838314" y="3323303"/>
              <a:ext cx="521208" cy="57607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 rot="-5400000">
              <a:off x="10421467" y="3319654"/>
              <a:ext cx="521208" cy="5760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</p:grpSp>
      <p:grpSp>
        <p:nvGrpSpPr>
          <p:cNvPr id="903" name="Google Shape;903;p62"/>
          <p:cNvGrpSpPr/>
          <p:nvPr/>
        </p:nvGrpSpPr>
        <p:grpSpPr>
          <a:xfrm rot="5400000">
            <a:off x="11102048" y="3321805"/>
            <a:ext cx="1152144" cy="523066"/>
            <a:chOff x="9808967" y="3878583"/>
            <a:chExt cx="1152144" cy="523066"/>
          </a:xfrm>
        </p:grpSpPr>
        <p:sp>
          <p:nvSpPr>
            <p:cNvPr id="904" name="Google Shape;904;p62"/>
            <p:cNvSpPr/>
            <p:nvPr/>
          </p:nvSpPr>
          <p:spPr>
            <a:xfrm rot="-5400000">
              <a:off x="9836399" y="3853009"/>
              <a:ext cx="521208" cy="5760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 rot="-5400000">
              <a:off x="10412471" y="3851151"/>
              <a:ext cx="521208" cy="576072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 rot="5400000">
            <a:off x="11096934" y="4558330"/>
            <a:ext cx="1168258" cy="528516"/>
            <a:chOff x="9808847" y="4406488"/>
            <a:chExt cx="1168258" cy="528516"/>
          </a:xfrm>
        </p:grpSpPr>
        <p:sp>
          <p:nvSpPr>
            <p:cNvPr id="907" name="Google Shape;907;p62"/>
            <p:cNvSpPr/>
            <p:nvPr/>
          </p:nvSpPr>
          <p:spPr>
            <a:xfrm rot="-5400000">
              <a:off x="10428465" y="4379056"/>
              <a:ext cx="521208" cy="576072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 rot="-5400000">
              <a:off x="9836279" y="4386364"/>
              <a:ext cx="521208" cy="576072"/>
            </a:xfrm>
            <a:prstGeom prst="rect">
              <a:avLst/>
            </a:prstGeom>
            <a:solidFill>
              <a:srgbClr val="FF0353">
                <a:alpha val="60000"/>
              </a:srgbClr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  <p:grpSp>
        <p:nvGrpSpPr>
          <p:cNvPr id="909" name="Google Shape;909;p62"/>
          <p:cNvGrpSpPr/>
          <p:nvPr/>
        </p:nvGrpSpPr>
        <p:grpSpPr>
          <a:xfrm rot="5400000">
            <a:off x="11105824" y="5815541"/>
            <a:ext cx="1163641" cy="532951"/>
            <a:chOff x="9808967" y="4946095"/>
            <a:chExt cx="1163641" cy="532951"/>
          </a:xfrm>
        </p:grpSpPr>
        <p:sp>
          <p:nvSpPr>
            <p:cNvPr id="910" name="Google Shape;910;p62"/>
            <p:cNvSpPr/>
            <p:nvPr/>
          </p:nvSpPr>
          <p:spPr>
            <a:xfrm rot="-5400000">
              <a:off x="9836399" y="4930406"/>
              <a:ext cx="521208" cy="576072"/>
            </a:xfrm>
            <a:prstGeom prst="rect">
              <a:avLst/>
            </a:prstGeom>
            <a:solidFill>
              <a:srgbClr val="005674">
                <a:alpha val="60000"/>
              </a:srgbClr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 rot="-5400000">
              <a:off x="10423968" y="4918663"/>
              <a:ext cx="521208" cy="5760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125</a:t>
              </a:r>
              <a:endParaRPr/>
            </a:p>
          </p:txBody>
        </p:sp>
      </p:grpSp>
      <p:sp>
        <p:nvSpPr>
          <p:cNvPr id="912" name="Google Shape;912;p62"/>
          <p:cNvSpPr/>
          <p:nvPr/>
        </p:nvSpPr>
        <p:spPr>
          <a:xfrm>
            <a:off x="4838316" y="1787859"/>
            <a:ext cx="2019262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681" l="-4203" r="0" t="-9090"/>
            </a:stretch>
          </a:blipFill>
          <a:ln cap="flat" cmpd="sng" w="9525">
            <a:solidFill>
              <a:srgbClr val="1125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13" name="Google Shape;913;p62"/>
          <p:cNvSpPr txBox="1"/>
          <p:nvPr/>
        </p:nvSpPr>
        <p:spPr>
          <a:xfrm>
            <a:off x="2252935" y="-1019772"/>
            <a:ext cx="636209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Genetic Algorithms</a:t>
            </a:r>
            <a:endParaRPr/>
          </a:p>
        </p:txBody>
      </p:sp>
      <p:grpSp>
        <p:nvGrpSpPr>
          <p:cNvPr id="914" name="Google Shape;914;p62"/>
          <p:cNvGrpSpPr/>
          <p:nvPr/>
        </p:nvGrpSpPr>
        <p:grpSpPr>
          <a:xfrm>
            <a:off x="6840727" y="1777184"/>
            <a:ext cx="4175344" cy="535174"/>
            <a:chOff x="5658753" y="7216730"/>
            <a:chExt cx="4175344" cy="535174"/>
          </a:xfrm>
        </p:grpSpPr>
        <p:sp>
          <p:nvSpPr>
            <p:cNvPr id="915" name="Google Shape;915;p62"/>
            <p:cNvSpPr/>
            <p:nvPr/>
          </p:nvSpPr>
          <p:spPr>
            <a:xfrm>
              <a:off x="6261911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6869798" y="7230427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7474591" y="7230428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8085896" y="7230696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8684606" y="7222962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9280847" y="7216730"/>
              <a:ext cx="553250" cy="523220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5658753" y="7230696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grpSp>
        <p:nvGrpSpPr>
          <p:cNvPr id="922" name="Google Shape;922;p62"/>
          <p:cNvGrpSpPr/>
          <p:nvPr/>
        </p:nvGrpSpPr>
        <p:grpSpPr>
          <a:xfrm>
            <a:off x="6831301" y="2366097"/>
            <a:ext cx="4166361" cy="531390"/>
            <a:chOff x="8406" y="7248009"/>
            <a:chExt cx="4166361" cy="531390"/>
          </a:xfrm>
        </p:grpSpPr>
        <p:sp>
          <p:nvSpPr>
            <p:cNvPr id="923" name="Google Shape;923;p62"/>
            <p:cNvSpPr/>
            <p:nvPr/>
          </p:nvSpPr>
          <p:spPr>
            <a:xfrm>
              <a:off x="606823" y="7248009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1220127" y="7250483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1817061" y="7250483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2419934" y="7248009"/>
              <a:ext cx="576072" cy="521208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3026198" y="7258191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3621517" y="7249477"/>
              <a:ext cx="553250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8406" y="7250584"/>
              <a:ext cx="576072" cy="521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930" name="Google Shape;930;p62"/>
          <p:cNvSpPr/>
          <p:nvPr/>
        </p:nvSpPr>
        <p:spPr>
          <a:xfrm>
            <a:off x="11092310" y="1708992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7466774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2" name="Google Shape;932;p62"/>
          <p:cNvSpPr/>
          <p:nvPr/>
        </p:nvSpPr>
        <p:spPr>
          <a:xfrm>
            <a:off x="8061028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33" name="Google Shape;933;p62"/>
          <p:cNvSpPr/>
          <p:nvPr/>
        </p:nvSpPr>
        <p:spPr>
          <a:xfrm>
            <a:off x="8657962" y="302660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4" name="Google Shape;934;p62"/>
          <p:cNvSpPr/>
          <p:nvPr/>
        </p:nvSpPr>
        <p:spPr>
          <a:xfrm>
            <a:off x="9260835" y="302412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5" name="Google Shape;935;p62"/>
          <p:cNvSpPr/>
          <p:nvPr/>
        </p:nvSpPr>
        <p:spPr>
          <a:xfrm>
            <a:off x="9867099" y="3015260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36" name="Google Shape;936;p62"/>
          <p:cNvSpPr/>
          <p:nvPr/>
        </p:nvSpPr>
        <p:spPr>
          <a:xfrm>
            <a:off x="10481468" y="3006546"/>
            <a:ext cx="553250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7" name="Google Shape;937;p62"/>
          <p:cNvSpPr/>
          <p:nvPr/>
        </p:nvSpPr>
        <p:spPr>
          <a:xfrm>
            <a:off x="6849307" y="3026703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8" name="Google Shape;938;p62"/>
          <p:cNvSpPr/>
          <p:nvPr/>
        </p:nvSpPr>
        <p:spPr>
          <a:xfrm>
            <a:off x="7442877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39" name="Google Shape;939;p62"/>
          <p:cNvSpPr/>
          <p:nvPr/>
        </p:nvSpPr>
        <p:spPr>
          <a:xfrm>
            <a:off x="8040671" y="3621626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0" name="Google Shape;940;p62"/>
          <p:cNvSpPr/>
          <p:nvPr/>
        </p:nvSpPr>
        <p:spPr>
          <a:xfrm>
            <a:off x="8646832" y="3618468"/>
            <a:ext cx="576072" cy="52120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1" name="Google Shape;941;p62"/>
          <p:cNvSpPr/>
          <p:nvPr/>
        </p:nvSpPr>
        <p:spPr>
          <a:xfrm>
            <a:off x="9252092" y="361846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2" name="Google Shape;942;p62"/>
          <p:cNvSpPr/>
          <p:nvPr/>
        </p:nvSpPr>
        <p:spPr>
          <a:xfrm>
            <a:off x="9856751" y="360755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3" name="Google Shape;943;p62"/>
          <p:cNvSpPr/>
          <p:nvPr/>
        </p:nvSpPr>
        <p:spPr>
          <a:xfrm>
            <a:off x="10461111" y="360875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4" name="Google Shape;944;p62"/>
          <p:cNvSpPr/>
          <p:nvPr/>
        </p:nvSpPr>
        <p:spPr>
          <a:xfrm>
            <a:off x="6835081" y="361446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5" name="Google Shape;945;p62"/>
          <p:cNvSpPr/>
          <p:nvPr/>
        </p:nvSpPr>
        <p:spPr>
          <a:xfrm>
            <a:off x="11093546" y="2986520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2"/>
          <p:cNvSpPr/>
          <p:nvPr/>
        </p:nvSpPr>
        <p:spPr>
          <a:xfrm>
            <a:off x="7424652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7" name="Google Shape;947;p62"/>
          <p:cNvSpPr/>
          <p:nvPr/>
        </p:nvSpPr>
        <p:spPr>
          <a:xfrm>
            <a:off x="8022446" y="4263906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48" name="Google Shape;948;p62"/>
          <p:cNvSpPr/>
          <p:nvPr/>
        </p:nvSpPr>
        <p:spPr>
          <a:xfrm>
            <a:off x="862860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49" name="Google Shape;949;p62"/>
          <p:cNvSpPr/>
          <p:nvPr/>
        </p:nvSpPr>
        <p:spPr>
          <a:xfrm>
            <a:off x="9233867" y="4260748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0" name="Google Shape;950;p62"/>
          <p:cNvSpPr/>
          <p:nvPr/>
        </p:nvSpPr>
        <p:spPr>
          <a:xfrm>
            <a:off x="9838526" y="4249838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51" name="Google Shape;951;p62"/>
          <p:cNvSpPr/>
          <p:nvPr/>
        </p:nvSpPr>
        <p:spPr>
          <a:xfrm>
            <a:off x="10442886" y="4251036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2" name="Google Shape;952;p62"/>
          <p:cNvSpPr/>
          <p:nvPr/>
        </p:nvSpPr>
        <p:spPr>
          <a:xfrm>
            <a:off x="6816856" y="4275797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53" name="Google Shape;953;p62"/>
          <p:cNvSpPr/>
          <p:nvPr/>
        </p:nvSpPr>
        <p:spPr>
          <a:xfrm>
            <a:off x="7421385" y="486473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4" name="Google Shape;954;p62"/>
          <p:cNvSpPr/>
          <p:nvPr/>
        </p:nvSpPr>
        <p:spPr>
          <a:xfrm>
            <a:off x="8026860" y="4864732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5" name="Google Shape;955;p62"/>
          <p:cNvSpPr/>
          <p:nvPr/>
        </p:nvSpPr>
        <p:spPr>
          <a:xfrm>
            <a:off x="8632388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56" name="Google Shape;956;p62"/>
          <p:cNvSpPr/>
          <p:nvPr/>
        </p:nvSpPr>
        <p:spPr>
          <a:xfrm>
            <a:off x="9239130" y="4855460"/>
            <a:ext cx="576072" cy="521208"/>
          </a:xfrm>
          <a:prstGeom prst="rect">
            <a:avLst/>
          </a:prstGeom>
          <a:solidFill>
            <a:srgbClr val="FF0353">
              <a:alpha val="60000"/>
            </a:srgbClr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9839867" y="48580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10459654" y="4855460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6817922" y="485367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60" name="Google Shape;960;p62"/>
          <p:cNvSpPr/>
          <p:nvPr/>
        </p:nvSpPr>
        <p:spPr>
          <a:xfrm>
            <a:off x="11093348" y="4222947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2"/>
          <p:cNvSpPr/>
          <p:nvPr/>
        </p:nvSpPr>
        <p:spPr>
          <a:xfrm>
            <a:off x="7423547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2" name="Google Shape;962;p62"/>
          <p:cNvSpPr/>
          <p:nvPr/>
        </p:nvSpPr>
        <p:spPr>
          <a:xfrm>
            <a:off x="8029022" y="5510314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63" name="Google Shape;963;p62"/>
          <p:cNvSpPr/>
          <p:nvPr/>
        </p:nvSpPr>
        <p:spPr>
          <a:xfrm>
            <a:off x="8634550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4" name="Google Shape;964;p62"/>
          <p:cNvSpPr/>
          <p:nvPr/>
        </p:nvSpPr>
        <p:spPr>
          <a:xfrm>
            <a:off x="9241292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5" name="Google Shape;965;p62"/>
          <p:cNvSpPr/>
          <p:nvPr/>
        </p:nvSpPr>
        <p:spPr>
          <a:xfrm>
            <a:off x="9842029" y="55036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66" name="Google Shape;966;p62"/>
          <p:cNvSpPr/>
          <p:nvPr/>
        </p:nvSpPr>
        <p:spPr>
          <a:xfrm>
            <a:off x="10461816" y="5501042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7" name="Google Shape;967;p62"/>
          <p:cNvSpPr/>
          <p:nvPr/>
        </p:nvSpPr>
        <p:spPr>
          <a:xfrm>
            <a:off x="6801034" y="5518304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8" name="Google Shape;968;p62"/>
          <p:cNvSpPr/>
          <p:nvPr/>
        </p:nvSpPr>
        <p:spPr>
          <a:xfrm>
            <a:off x="7419927" y="61066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69" name="Google Shape;969;p62"/>
          <p:cNvSpPr/>
          <p:nvPr/>
        </p:nvSpPr>
        <p:spPr>
          <a:xfrm>
            <a:off x="8024436" y="6105630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70" name="Google Shape;970;p62"/>
          <p:cNvSpPr/>
          <p:nvPr/>
        </p:nvSpPr>
        <p:spPr>
          <a:xfrm>
            <a:off x="8626446" y="6097041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71" name="Google Shape;971;p62"/>
          <p:cNvSpPr/>
          <p:nvPr/>
        </p:nvSpPr>
        <p:spPr>
          <a:xfrm>
            <a:off x="9231753" y="61044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72" name="Google Shape;972;p62"/>
          <p:cNvSpPr/>
          <p:nvPr/>
        </p:nvSpPr>
        <p:spPr>
          <a:xfrm>
            <a:off x="9835512" y="609723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73" name="Google Shape;973;p62"/>
          <p:cNvSpPr/>
          <p:nvPr/>
        </p:nvSpPr>
        <p:spPr>
          <a:xfrm>
            <a:off x="10440772" y="6106818"/>
            <a:ext cx="576072" cy="521208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74" name="Google Shape;974;p62"/>
          <p:cNvSpPr/>
          <p:nvPr/>
        </p:nvSpPr>
        <p:spPr>
          <a:xfrm>
            <a:off x="6818764" y="6106641"/>
            <a:ext cx="576072" cy="521208"/>
          </a:xfrm>
          <a:prstGeom prst="rect">
            <a:avLst/>
          </a:prstGeom>
          <a:solidFill>
            <a:srgbClr val="005674">
              <a:alpha val="60000"/>
            </a:srgbClr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75" name="Google Shape;975;p62"/>
          <p:cNvSpPr/>
          <p:nvPr/>
        </p:nvSpPr>
        <p:spPr>
          <a:xfrm>
            <a:off x="11131772" y="5499369"/>
            <a:ext cx="190774" cy="11767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6" name="Google Shape;976;p62"/>
          <p:cNvCxnSpPr/>
          <p:nvPr/>
        </p:nvCxnSpPr>
        <p:spPr>
          <a:xfrm>
            <a:off x="6784995" y="2951639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7" name="Google Shape;977;p62"/>
          <p:cNvCxnSpPr/>
          <p:nvPr/>
        </p:nvCxnSpPr>
        <p:spPr>
          <a:xfrm>
            <a:off x="6784995" y="4184668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8" name="Google Shape;978;p62"/>
          <p:cNvCxnSpPr/>
          <p:nvPr/>
        </p:nvCxnSpPr>
        <p:spPr>
          <a:xfrm>
            <a:off x="6800861" y="5430403"/>
            <a:ext cx="534641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